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261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7"/>
    <p:restoredTop sz="94060"/>
  </p:normalViewPr>
  <p:slideViewPr>
    <p:cSldViewPr snapToGrid="0" snapToObjects="1">
      <p:cViewPr varScale="1">
        <p:scale>
          <a:sx n="73" d="100"/>
          <a:sy n="73" d="100"/>
        </p:scale>
        <p:origin x="208" y="2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4007D06-72D8-7D4C-A0A0-5ABEC236C17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6AF64A-17CC-8144-B125-D84F3ADEDC71}">
      <dgm:prSet phldrT="[文本]"/>
      <dgm:spPr/>
      <dgm:t>
        <a:bodyPr/>
        <a:lstStyle/>
        <a:p>
          <a:r>
            <a:rPr lang="en-US" altLang="zh-CN" dirty="0"/>
            <a:t>foo()</a:t>
          </a:r>
          <a:endParaRPr lang="zh-CN" altLang="en-US" dirty="0"/>
        </a:p>
      </dgm:t>
    </dgm:pt>
    <dgm:pt modelId="{4B5A4705-DC99-7148-B085-5722932BE694}" type="par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424B3FD0-04C8-2C48-B802-DC639643216B}" type="sib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8CA67C72-6B13-9A49-8B03-087F6BA4AD47}">
      <dgm:prSet phldrT="[文本]"/>
      <dgm:spPr/>
      <dgm:t>
        <a:bodyPr/>
        <a:lstStyle/>
        <a:p>
          <a:r>
            <a:rPr lang="zh-CN" altLang="en-US" dirty="0"/>
            <a:t>创建作用域</a:t>
          </a:r>
        </a:p>
      </dgm:t>
    </dgm:pt>
    <dgm:pt modelId="{22A7CC7A-A07F-8649-BA11-003EBC71CD4A}" type="par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FE65F163-9D52-AC47-AA8F-1040E72506FD}" type="sib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8EAEEEB8-29B9-8347-9BF9-06F1B1A667E3}">
      <dgm:prSet phldrT="[文本]"/>
      <dgm:spPr/>
      <dgm:t>
        <a:bodyPr/>
        <a:lstStyle/>
        <a:p>
          <a:r>
            <a:rPr lang="zh-CN" altLang="en-US" dirty="0"/>
            <a:t>执行</a:t>
          </a:r>
        </a:p>
      </dgm:t>
    </dgm:pt>
    <dgm:pt modelId="{158CE5A5-E78A-C048-BAC6-E482B5410043}" type="par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D7B3C1E5-156A-8F43-AD54-ECA4AE6AD03E}" type="sib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5F1793AF-570F-DD45-BCF1-ABFEC329EB39}">
      <dgm:prSet phldrT="[文本]"/>
      <dgm:spPr/>
      <dgm:t>
        <a:bodyPr/>
        <a:lstStyle/>
        <a:p>
          <a:r>
            <a:rPr lang="zh-CN" altLang="en-US" dirty="0"/>
            <a:t>销毁作用域</a:t>
          </a:r>
        </a:p>
      </dgm:t>
    </dgm:pt>
    <dgm:pt modelId="{52A11BE4-425E-504B-86E6-E4EF792668F6}" type="par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6A4BD218-5134-4B4D-9647-4199E0D44969}" type="sib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DC475666-3ABD-DE45-9C66-E82664B6E935}">
      <dgm:prSet phldrT="[文本]"/>
      <dgm:spPr/>
      <dgm:t>
        <a:bodyPr/>
        <a:lstStyle/>
        <a:p>
          <a:r>
            <a:rPr lang="en-US" altLang="zh-CN" dirty="0"/>
            <a:t>local</a:t>
          </a:r>
          <a:r>
            <a:rPr lang="zh-CN" altLang="en-US" dirty="0"/>
            <a:t>失效</a:t>
          </a:r>
        </a:p>
      </dgm:t>
    </dgm:pt>
    <dgm:pt modelId="{372AB52B-4C3D-2444-8A17-E92863B58AC4}" type="par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3587F04A-9176-0047-B2C2-DB35A3779B32}" type="sib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0242A6B1-3F8F-D64A-985B-1EA609F07978}">
      <dgm:prSet phldrT="[文本]"/>
      <dgm:spPr/>
      <dgm:t>
        <a:bodyPr/>
        <a:lstStyle/>
        <a:p>
          <a:r>
            <a:rPr lang="zh-CN" altLang="en-US" dirty="0"/>
            <a:t>下次垃圾回收释放</a:t>
          </a:r>
          <a:r>
            <a:rPr lang="en-US" altLang="zh-CN" dirty="0"/>
            <a:t>local</a:t>
          </a:r>
          <a:endParaRPr lang="zh-CN" altLang="en-US" dirty="0"/>
        </a:p>
      </dgm:t>
    </dgm:pt>
    <dgm:pt modelId="{F9238E89-1C45-254E-99A1-3B0AA907C2AE}" type="par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C93EDE65-580B-BC44-8277-2FDE52584A91}" type="sib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52E47943-211F-F747-9C3C-EE332C65EDF0}" type="pres">
      <dgm:prSet presAssocID="{44007D06-72D8-7D4C-A0A0-5ABEC236C17E}" presName="Name0" presStyleCnt="0">
        <dgm:presLayoutVars>
          <dgm:dir/>
          <dgm:resizeHandles val="exact"/>
        </dgm:presLayoutVars>
      </dgm:prSet>
      <dgm:spPr/>
    </dgm:pt>
    <dgm:pt modelId="{2828CC32-ABA3-114D-B492-51F86903FDC6}" type="pres">
      <dgm:prSet presAssocID="{4D6AF64A-17CC-8144-B125-D84F3ADEDC71}" presName="parTxOnly" presStyleLbl="node1" presStyleIdx="0" presStyleCnt="6">
        <dgm:presLayoutVars>
          <dgm:bulletEnabled val="1"/>
        </dgm:presLayoutVars>
      </dgm:prSet>
      <dgm:spPr/>
    </dgm:pt>
    <dgm:pt modelId="{B54BECFE-152F-A149-A60C-E0B353DB274D}" type="pres">
      <dgm:prSet presAssocID="{424B3FD0-04C8-2C48-B802-DC639643216B}" presName="parSpace" presStyleCnt="0"/>
      <dgm:spPr/>
    </dgm:pt>
    <dgm:pt modelId="{C85A02E2-CF40-464D-B1FD-0E8B70C36C9F}" type="pres">
      <dgm:prSet presAssocID="{8CA67C72-6B13-9A49-8B03-087F6BA4AD47}" presName="parTxOnly" presStyleLbl="node1" presStyleIdx="1" presStyleCnt="6">
        <dgm:presLayoutVars>
          <dgm:bulletEnabled val="1"/>
        </dgm:presLayoutVars>
      </dgm:prSet>
      <dgm:spPr/>
    </dgm:pt>
    <dgm:pt modelId="{AC536806-0536-8041-94F4-AD6E2A9CFC2F}" type="pres">
      <dgm:prSet presAssocID="{FE65F163-9D52-AC47-AA8F-1040E72506FD}" presName="parSpace" presStyleCnt="0"/>
      <dgm:spPr/>
    </dgm:pt>
    <dgm:pt modelId="{5F004896-5725-5D40-B556-2C4176B4C6B0}" type="pres">
      <dgm:prSet presAssocID="{8EAEEEB8-29B9-8347-9BF9-06F1B1A667E3}" presName="parTxOnly" presStyleLbl="node1" presStyleIdx="2" presStyleCnt="6">
        <dgm:presLayoutVars>
          <dgm:bulletEnabled val="1"/>
        </dgm:presLayoutVars>
      </dgm:prSet>
      <dgm:spPr/>
    </dgm:pt>
    <dgm:pt modelId="{31C29687-7C9F-3849-A5F6-AD43C13CF83D}" type="pres">
      <dgm:prSet presAssocID="{D7B3C1E5-156A-8F43-AD54-ECA4AE6AD03E}" presName="parSpace" presStyleCnt="0"/>
      <dgm:spPr/>
    </dgm:pt>
    <dgm:pt modelId="{213DD583-E65F-CF4C-B372-C85626055620}" type="pres">
      <dgm:prSet presAssocID="{5F1793AF-570F-DD45-BCF1-ABFEC329EB39}" presName="parTxOnly" presStyleLbl="node1" presStyleIdx="3" presStyleCnt="6">
        <dgm:presLayoutVars>
          <dgm:bulletEnabled val="1"/>
        </dgm:presLayoutVars>
      </dgm:prSet>
      <dgm:spPr/>
    </dgm:pt>
    <dgm:pt modelId="{F402D77A-19CB-024F-B221-4966896CE54F}" type="pres">
      <dgm:prSet presAssocID="{6A4BD218-5134-4B4D-9647-4199E0D44969}" presName="parSpace" presStyleCnt="0"/>
      <dgm:spPr/>
    </dgm:pt>
    <dgm:pt modelId="{A90115E8-F878-F24A-BFC7-34B36DC1A008}" type="pres">
      <dgm:prSet presAssocID="{DC475666-3ABD-DE45-9C66-E82664B6E935}" presName="parTxOnly" presStyleLbl="node1" presStyleIdx="4" presStyleCnt="6">
        <dgm:presLayoutVars>
          <dgm:bulletEnabled val="1"/>
        </dgm:presLayoutVars>
      </dgm:prSet>
      <dgm:spPr/>
    </dgm:pt>
    <dgm:pt modelId="{F93649C3-32AA-3F47-9E76-691F39B96BF2}" type="pres">
      <dgm:prSet presAssocID="{3587F04A-9176-0047-B2C2-DB35A3779B32}" presName="parSpace" presStyleCnt="0"/>
      <dgm:spPr/>
    </dgm:pt>
    <dgm:pt modelId="{6F5FBA79-B5F3-634E-AE58-B9754E4FEA61}" type="pres">
      <dgm:prSet presAssocID="{0242A6B1-3F8F-D64A-985B-1EA609F0797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3C6A608-45F6-D847-B7B3-0054C65FC7EA}" srcId="{44007D06-72D8-7D4C-A0A0-5ABEC236C17E}" destId="{8EAEEEB8-29B9-8347-9BF9-06F1B1A667E3}" srcOrd="2" destOrd="0" parTransId="{158CE5A5-E78A-C048-BAC6-E482B5410043}" sibTransId="{D7B3C1E5-156A-8F43-AD54-ECA4AE6AD03E}"/>
    <dgm:cxn modelId="{73276B09-E7ED-374F-8AFD-D7B3BC4F8F9F}" type="presOf" srcId="{8EAEEEB8-29B9-8347-9BF9-06F1B1A667E3}" destId="{5F004896-5725-5D40-B556-2C4176B4C6B0}" srcOrd="0" destOrd="0" presId="urn:microsoft.com/office/officeart/2005/8/layout/hChevron3"/>
    <dgm:cxn modelId="{D7D7D31E-9C07-204A-94EB-0CE890B538C0}" srcId="{44007D06-72D8-7D4C-A0A0-5ABEC236C17E}" destId="{4D6AF64A-17CC-8144-B125-D84F3ADEDC71}" srcOrd="0" destOrd="0" parTransId="{4B5A4705-DC99-7148-B085-5722932BE694}" sibTransId="{424B3FD0-04C8-2C48-B802-DC639643216B}"/>
    <dgm:cxn modelId="{18827F2E-3A43-B445-B3E9-DD8AAADB1EBD}" type="presOf" srcId="{DC475666-3ABD-DE45-9C66-E82664B6E935}" destId="{A90115E8-F878-F24A-BFC7-34B36DC1A008}" srcOrd="0" destOrd="0" presId="urn:microsoft.com/office/officeart/2005/8/layout/hChevron3"/>
    <dgm:cxn modelId="{6B735E3B-14EA-E84C-8316-B8EA2AF0C89B}" srcId="{44007D06-72D8-7D4C-A0A0-5ABEC236C17E}" destId="{DC475666-3ABD-DE45-9C66-E82664B6E935}" srcOrd="4" destOrd="0" parTransId="{372AB52B-4C3D-2444-8A17-E92863B58AC4}" sibTransId="{3587F04A-9176-0047-B2C2-DB35A3779B32}"/>
    <dgm:cxn modelId="{5389B54C-3755-BB48-95AA-EE98B6BA9B35}" srcId="{44007D06-72D8-7D4C-A0A0-5ABEC236C17E}" destId="{8CA67C72-6B13-9A49-8B03-087F6BA4AD47}" srcOrd="1" destOrd="0" parTransId="{22A7CC7A-A07F-8649-BA11-003EBC71CD4A}" sibTransId="{FE65F163-9D52-AC47-AA8F-1040E72506FD}"/>
    <dgm:cxn modelId="{C0B3716E-63B4-AA41-87B8-34A4D0C58F6A}" type="presOf" srcId="{4D6AF64A-17CC-8144-B125-D84F3ADEDC71}" destId="{2828CC32-ABA3-114D-B492-51F86903FDC6}" srcOrd="0" destOrd="0" presId="urn:microsoft.com/office/officeart/2005/8/layout/hChevron3"/>
    <dgm:cxn modelId="{1A0BD672-B7D4-9B46-8E87-2045EDFA4931}" srcId="{44007D06-72D8-7D4C-A0A0-5ABEC236C17E}" destId="{0242A6B1-3F8F-D64A-985B-1EA609F07978}" srcOrd="5" destOrd="0" parTransId="{F9238E89-1C45-254E-99A1-3B0AA907C2AE}" sibTransId="{C93EDE65-580B-BC44-8277-2FDE52584A91}"/>
    <dgm:cxn modelId="{EA7D8880-CE65-874E-8695-B8D8DB73C192}" type="presOf" srcId="{5F1793AF-570F-DD45-BCF1-ABFEC329EB39}" destId="{213DD583-E65F-CF4C-B372-C85626055620}" srcOrd="0" destOrd="0" presId="urn:microsoft.com/office/officeart/2005/8/layout/hChevron3"/>
    <dgm:cxn modelId="{8D2FB68E-BE63-5249-AA6E-C6B4EC2C17C8}" srcId="{44007D06-72D8-7D4C-A0A0-5ABEC236C17E}" destId="{5F1793AF-570F-DD45-BCF1-ABFEC329EB39}" srcOrd="3" destOrd="0" parTransId="{52A11BE4-425E-504B-86E6-E4EF792668F6}" sibTransId="{6A4BD218-5134-4B4D-9647-4199E0D44969}"/>
    <dgm:cxn modelId="{A39DE9A0-E16F-B547-A1C6-0E031E958655}" type="presOf" srcId="{0242A6B1-3F8F-D64A-985B-1EA609F07978}" destId="{6F5FBA79-B5F3-634E-AE58-B9754E4FEA61}" srcOrd="0" destOrd="0" presId="urn:microsoft.com/office/officeart/2005/8/layout/hChevron3"/>
    <dgm:cxn modelId="{95A5A4DB-734D-BD4B-AC8F-B2F531D16E1A}" type="presOf" srcId="{8CA67C72-6B13-9A49-8B03-087F6BA4AD47}" destId="{C85A02E2-CF40-464D-B1FD-0E8B70C36C9F}" srcOrd="0" destOrd="0" presId="urn:microsoft.com/office/officeart/2005/8/layout/hChevron3"/>
    <dgm:cxn modelId="{583ACEE8-BED4-A14D-99E7-41636A5441D2}" type="presOf" srcId="{44007D06-72D8-7D4C-A0A0-5ABEC236C17E}" destId="{52E47943-211F-F747-9C3C-EE332C65EDF0}" srcOrd="0" destOrd="0" presId="urn:microsoft.com/office/officeart/2005/8/layout/hChevron3"/>
    <dgm:cxn modelId="{2F6055E2-1F15-CE49-83DD-BF7A4903AECF}" type="presParOf" srcId="{52E47943-211F-F747-9C3C-EE332C65EDF0}" destId="{2828CC32-ABA3-114D-B492-51F86903FDC6}" srcOrd="0" destOrd="0" presId="urn:microsoft.com/office/officeart/2005/8/layout/hChevron3"/>
    <dgm:cxn modelId="{EBA00119-D9F3-4748-84DD-2447B3147D6B}" type="presParOf" srcId="{52E47943-211F-F747-9C3C-EE332C65EDF0}" destId="{B54BECFE-152F-A149-A60C-E0B353DB274D}" srcOrd="1" destOrd="0" presId="urn:microsoft.com/office/officeart/2005/8/layout/hChevron3"/>
    <dgm:cxn modelId="{2A945647-C7D2-A645-AC25-E5F947C047C3}" type="presParOf" srcId="{52E47943-211F-F747-9C3C-EE332C65EDF0}" destId="{C85A02E2-CF40-464D-B1FD-0E8B70C36C9F}" srcOrd="2" destOrd="0" presId="urn:microsoft.com/office/officeart/2005/8/layout/hChevron3"/>
    <dgm:cxn modelId="{9D87609D-AA9A-EB4B-9E14-8BC6606F9525}" type="presParOf" srcId="{52E47943-211F-F747-9C3C-EE332C65EDF0}" destId="{AC536806-0536-8041-94F4-AD6E2A9CFC2F}" srcOrd="3" destOrd="0" presId="urn:microsoft.com/office/officeart/2005/8/layout/hChevron3"/>
    <dgm:cxn modelId="{4B596240-8CD2-E745-B44F-72C3361CA044}" type="presParOf" srcId="{52E47943-211F-F747-9C3C-EE332C65EDF0}" destId="{5F004896-5725-5D40-B556-2C4176B4C6B0}" srcOrd="4" destOrd="0" presId="urn:microsoft.com/office/officeart/2005/8/layout/hChevron3"/>
    <dgm:cxn modelId="{8D930504-1BC7-A54C-A472-BD2C89F84728}" type="presParOf" srcId="{52E47943-211F-F747-9C3C-EE332C65EDF0}" destId="{31C29687-7C9F-3849-A5F6-AD43C13CF83D}" srcOrd="5" destOrd="0" presId="urn:microsoft.com/office/officeart/2005/8/layout/hChevron3"/>
    <dgm:cxn modelId="{D52A98EC-6C16-EF49-95D8-164A7E33E2DF}" type="presParOf" srcId="{52E47943-211F-F747-9C3C-EE332C65EDF0}" destId="{213DD583-E65F-CF4C-B372-C85626055620}" srcOrd="6" destOrd="0" presId="urn:microsoft.com/office/officeart/2005/8/layout/hChevron3"/>
    <dgm:cxn modelId="{EC5866BA-3E1F-2248-843D-2342F173105B}" type="presParOf" srcId="{52E47943-211F-F747-9C3C-EE332C65EDF0}" destId="{F402D77A-19CB-024F-B221-4966896CE54F}" srcOrd="7" destOrd="0" presId="urn:microsoft.com/office/officeart/2005/8/layout/hChevron3"/>
    <dgm:cxn modelId="{AB0AA0F7-752F-A244-858E-78D5E8ADB6E8}" type="presParOf" srcId="{52E47943-211F-F747-9C3C-EE332C65EDF0}" destId="{A90115E8-F878-F24A-BFC7-34B36DC1A008}" srcOrd="8" destOrd="0" presId="urn:microsoft.com/office/officeart/2005/8/layout/hChevron3"/>
    <dgm:cxn modelId="{82ACA099-7911-CE44-B179-0B6B23805FC1}" type="presParOf" srcId="{52E47943-211F-F747-9C3C-EE332C65EDF0}" destId="{F93649C3-32AA-3F47-9E76-691F39B96BF2}" srcOrd="9" destOrd="0" presId="urn:microsoft.com/office/officeart/2005/8/layout/hChevron3"/>
    <dgm:cxn modelId="{E878E779-DD7D-7F45-8911-1994716FDFA7}" type="presParOf" srcId="{52E47943-211F-F747-9C3C-EE332C65EDF0}" destId="{6F5FBA79-B5F3-634E-AE58-B9754E4FEA6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C377D7F-F855-0E44-9298-8354F3AA7E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14BED6-5537-BF40-8F59-74248077D2FB}">
      <dgm:prSet phldrT="[文本]"/>
      <dgm:spPr/>
      <dgm:t>
        <a:bodyPr/>
        <a:lstStyle/>
        <a:p>
          <a:r>
            <a:rPr lang="zh-CN" altLang="en-US" dirty="0"/>
            <a:t>闭包</a:t>
          </a:r>
        </a:p>
      </dgm:t>
    </dgm:pt>
    <dgm:pt modelId="{77983571-F1F2-2246-8DEB-29CF9BA372AA}" type="par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CDE37B01-C782-A74C-8E43-18297C758B5F}" type="sib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144B9348-EA47-F443-B018-DABCC7EB87D0}">
      <dgm:prSet phldrT="[文本]"/>
      <dgm:spPr/>
      <dgm:t>
        <a:bodyPr/>
        <a:lstStyle/>
        <a:p>
          <a:r>
            <a:rPr lang="zh-CN" altLang="en-US" dirty="0"/>
            <a:t>全局变量</a:t>
          </a:r>
        </a:p>
      </dgm:t>
    </dgm:pt>
    <dgm:pt modelId="{1AE38451-74C7-B448-97F4-6FAFB5063E41}" type="par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91D0E7C2-5887-CB42-8376-93E5E001CA1C}" type="sib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811772C4-A9DC-6A4C-AEE1-6E83BA5DFFAC}" type="pres">
      <dgm:prSet presAssocID="{9C377D7F-F855-0E44-9298-8354F3AA7EE1}" presName="diagram" presStyleCnt="0">
        <dgm:presLayoutVars>
          <dgm:dir/>
          <dgm:resizeHandles val="exact"/>
        </dgm:presLayoutVars>
      </dgm:prSet>
      <dgm:spPr/>
    </dgm:pt>
    <dgm:pt modelId="{E6F763CF-D2AC-1A43-94AA-3CBA78D7335E}" type="pres">
      <dgm:prSet presAssocID="{0F14BED6-5537-BF40-8F59-74248077D2FB}" presName="node" presStyleLbl="node1" presStyleIdx="0" presStyleCnt="2">
        <dgm:presLayoutVars>
          <dgm:bulletEnabled val="1"/>
        </dgm:presLayoutVars>
      </dgm:prSet>
      <dgm:spPr/>
    </dgm:pt>
    <dgm:pt modelId="{A875FDEF-B829-0145-9468-315C4D1E459D}" type="pres">
      <dgm:prSet presAssocID="{CDE37B01-C782-A74C-8E43-18297C758B5F}" presName="sibTrans" presStyleCnt="0"/>
      <dgm:spPr/>
    </dgm:pt>
    <dgm:pt modelId="{1496DF64-928A-B944-8A33-40479E466B3C}" type="pres">
      <dgm:prSet presAssocID="{144B9348-EA47-F443-B018-DABCC7EB87D0}" presName="node" presStyleLbl="node1" presStyleIdx="1" presStyleCnt="2">
        <dgm:presLayoutVars>
          <dgm:bulletEnabled val="1"/>
        </dgm:presLayoutVars>
      </dgm:prSet>
      <dgm:spPr/>
    </dgm:pt>
  </dgm:ptLst>
  <dgm:cxnLst>
    <dgm:cxn modelId="{06618805-F887-EF4F-BABA-1489235B00D3}" type="presOf" srcId="{144B9348-EA47-F443-B018-DABCC7EB87D0}" destId="{1496DF64-928A-B944-8A33-40479E466B3C}" srcOrd="0" destOrd="0" presId="urn:microsoft.com/office/officeart/2005/8/layout/default"/>
    <dgm:cxn modelId="{942C534D-0D84-8E4D-BCAC-C81658C7B868}" srcId="{9C377D7F-F855-0E44-9298-8354F3AA7EE1}" destId="{0F14BED6-5537-BF40-8F59-74248077D2FB}" srcOrd="0" destOrd="0" parTransId="{77983571-F1F2-2246-8DEB-29CF9BA372AA}" sibTransId="{CDE37B01-C782-A74C-8E43-18297C758B5F}"/>
    <dgm:cxn modelId="{D21E5680-10FD-774B-8561-B317E66A193D}" srcId="{9C377D7F-F855-0E44-9298-8354F3AA7EE1}" destId="{144B9348-EA47-F443-B018-DABCC7EB87D0}" srcOrd="1" destOrd="0" parTransId="{1AE38451-74C7-B448-97F4-6FAFB5063E41}" sibTransId="{91D0E7C2-5887-CB42-8376-93E5E001CA1C}"/>
    <dgm:cxn modelId="{80242493-F0D2-DA49-887C-7ACAA2D79C1E}" type="presOf" srcId="{0F14BED6-5537-BF40-8F59-74248077D2FB}" destId="{E6F763CF-D2AC-1A43-94AA-3CBA78D7335E}" srcOrd="0" destOrd="0" presId="urn:microsoft.com/office/officeart/2005/8/layout/default"/>
    <dgm:cxn modelId="{214547EA-D3A6-8141-82C2-51DE3A4281BF}" type="presOf" srcId="{9C377D7F-F855-0E44-9298-8354F3AA7EE1}" destId="{811772C4-A9DC-6A4C-AEE1-6E83BA5DFFAC}" srcOrd="0" destOrd="0" presId="urn:microsoft.com/office/officeart/2005/8/layout/default"/>
    <dgm:cxn modelId="{9A4272BC-B9D7-7247-AF0A-F840001733E6}" type="presParOf" srcId="{811772C4-A9DC-6A4C-AEE1-6E83BA5DFFAC}" destId="{E6F763CF-D2AC-1A43-94AA-3CBA78D7335E}" srcOrd="0" destOrd="0" presId="urn:microsoft.com/office/officeart/2005/8/layout/default"/>
    <dgm:cxn modelId="{6E05FF4A-A0B9-474F-87BF-9CF93E4C3476}" type="presParOf" srcId="{811772C4-A9DC-6A4C-AEE1-6E83BA5DFFAC}" destId="{A875FDEF-B829-0145-9468-315C4D1E459D}" srcOrd="1" destOrd="0" presId="urn:microsoft.com/office/officeart/2005/8/layout/default"/>
    <dgm:cxn modelId="{1FC89730-36A1-1E41-887D-48A9BC435492}" type="presParOf" srcId="{811772C4-A9DC-6A4C-AEE1-6E83BA5DFFAC}" destId="{1496DF64-928A-B944-8A33-40479E466B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AD3845C-4B0C-F249-ADCC-E7326EC5D6E9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88B89457-1214-8F48-ABF3-AC72F6B845C9}">
      <dgm:prSet phldrT="[文本]"/>
      <dgm:spPr/>
      <dgm:t>
        <a:bodyPr/>
        <a:lstStyle/>
        <a:p>
          <a:r>
            <a:rPr lang="zh-CN" altLang="en-US" dirty="0"/>
            <a:t>堆内存</a:t>
          </a:r>
        </a:p>
      </dgm:t>
    </dgm:pt>
    <dgm:pt modelId="{7019CDD6-B6CC-6C4B-85FA-E896031508BE}" type="par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FAFCA099-F056-4E4B-9BBB-852E628D52C8}" type="sib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D496602A-2EB5-5145-9991-6BBC339E0249}">
      <dgm:prSet phldrT="[文本]"/>
      <dgm:spPr/>
      <dgm:t>
        <a:bodyPr/>
        <a:lstStyle/>
        <a:p>
          <a:r>
            <a:rPr lang="zh-CN" altLang="en-US"/>
            <a:t>堆外</a:t>
          </a:r>
          <a:r>
            <a:rPr lang="zh-CN" altLang="en-US" dirty="0"/>
            <a:t>内存</a:t>
          </a:r>
        </a:p>
      </dgm:t>
    </dgm:pt>
    <dgm:pt modelId="{18AA3BDA-08C6-9F4B-BD25-61D6E3A65356}" type="par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0AE4EF4-C523-CB48-A8EE-755CC4112232}" type="sib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9858286-2057-974A-8E2D-359597A7A876}" type="pres">
      <dgm:prSet presAssocID="{EAD3845C-4B0C-F249-ADCC-E7326EC5D6E9}" presName="compositeShape" presStyleCnt="0">
        <dgm:presLayoutVars>
          <dgm:chMax val="7"/>
          <dgm:dir/>
          <dgm:resizeHandles val="exact"/>
        </dgm:presLayoutVars>
      </dgm:prSet>
      <dgm:spPr/>
    </dgm:pt>
    <dgm:pt modelId="{FD569C71-204A-1E44-86FB-ACCE0B90DC9A}" type="pres">
      <dgm:prSet presAssocID="{EAD3845C-4B0C-F249-ADCC-E7326EC5D6E9}" presName="wedge1" presStyleLbl="node1" presStyleIdx="0" presStyleCnt="2"/>
      <dgm:spPr/>
    </dgm:pt>
    <dgm:pt modelId="{606A9767-2987-784F-AA35-E08746D7ADBF}" type="pres">
      <dgm:prSet presAssocID="{EAD3845C-4B0C-F249-ADCC-E7326EC5D6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E503514-1CB8-1A4A-B2F3-F757A6D67B7E}" type="pres">
      <dgm:prSet presAssocID="{EAD3845C-4B0C-F249-ADCC-E7326EC5D6E9}" presName="wedge2" presStyleLbl="node1" presStyleIdx="1" presStyleCnt="2"/>
      <dgm:spPr/>
    </dgm:pt>
    <dgm:pt modelId="{0DC7025D-9C76-404A-A28E-046C7C83C503}" type="pres">
      <dgm:prSet presAssocID="{EAD3845C-4B0C-F249-ADCC-E7326EC5D6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0BF0B3D-4906-8F43-AAFC-6DF525135CB5}" type="presOf" srcId="{D496602A-2EB5-5145-9991-6BBC339E0249}" destId="{7E503514-1CB8-1A4A-B2F3-F757A6D67B7E}" srcOrd="0" destOrd="0" presId="urn:microsoft.com/office/officeart/2005/8/layout/chart3"/>
    <dgm:cxn modelId="{098E294D-F28C-304A-A9D1-7966B492C838}" srcId="{EAD3845C-4B0C-F249-ADCC-E7326EC5D6E9}" destId="{88B89457-1214-8F48-ABF3-AC72F6B845C9}" srcOrd="0" destOrd="0" parTransId="{7019CDD6-B6CC-6C4B-85FA-E896031508BE}" sibTransId="{FAFCA099-F056-4E4B-9BBB-852E628D52C8}"/>
    <dgm:cxn modelId="{244CE18D-BF94-E044-9767-5F4073BB511B}" type="presOf" srcId="{D496602A-2EB5-5145-9991-6BBC339E0249}" destId="{0DC7025D-9C76-404A-A28E-046C7C83C503}" srcOrd="1" destOrd="0" presId="urn:microsoft.com/office/officeart/2005/8/layout/chart3"/>
    <dgm:cxn modelId="{A36EE4BA-8332-A84B-9184-D34BE85F68C1}" srcId="{EAD3845C-4B0C-F249-ADCC-E7326EC5D6E9}" destId="{D496602A-2EB5-5145-9991-6BBC339E0249}" srcOrd="1" destOrd="0" parTransId="{18AA3BDA-08C6-9F4B-BD25-61D6E3A65356}" sibTransId="{C0AE4EF4-C523-CB48-A8EE-755CC4112232}"/>
    <dgm:cxn modelId="{737B3EBB-4243-A84D-A500-E1F30CF3A146}" type="presOf" srcId="{88B89457-1214-8F48-ABF3-AC72F6B845C9}" destId="{FD569C71-204A-1E44-86FB-ACCE0B90DC9A}" srcOrd="0" destOrd="0" presId="urn:microsoft.com/office/officeart/2005/8/layout/chart3"/>
    <dgm:cxn modelId="{BCC89ACC-D7E4-8A41-A8A0-B4686CA87FF3}" type="presOf" srcId="{88B89457-1214-8F48-ABF3-AC72F6B845C9}" destId="{606A9767-2987-784F-AA35-E08746D7ADBF}" srcOrd="1" destOrd="0" presId="urn:microsoft.com/office/officeart/2005/8/layout/chart3"/>
    <dgm:cxn modelId="{7EB461DA-76D4-D341-8901-2A23AADC9824}" type="presOf" srcId="{EAD3845C-4B0C-F249-ADCC-E7326EC5D6E9}" destId="{C9858286-2057-974A-8E2D-359597A7A876}" srcOrd="0" destOrd="0" presId="urn:microsoft.com/office/officeart/2005/8/layout/chart3"/>
    <dgm:cxn modelId="{FD343952-1DB3-BB46-81B6-7449BACC6D49}" type="presParOf" srcId="{C9858286-2057-974A-8E2D-359597A7A876}" destId="{FD569C71-204A-1E44-86FB-ACCE0B90DC9A}" srcOrd="0" destOrd="0" presId="urn:microsoft.com/office/officeart/2005/8/layout/chart3"/>
    <dgm:cxn modelId="{6A149C1D-AD17-4D4F-8E81-474151D21EF8}" type="presParOf" srcId="{C9858286-2057-974A-8E2D-359597A7A876}" destId="{606A9767-2987-784F-AA35-E08746D7ADBF}" srcOrd="1" destOrd="0" presId="urn:microsoft.com/office/officeart/2005/8/layout/chart3"/>
    <dgm:cxn modelId="{A557C2D8-A3A9-AE4D-B9F9-310A8FF5B87A}" type="presParOf" srcId="{C9858286-2057-974A-8E2D-359597A7A876}" destId="{7E503514-1CB8-1A4A-B2F3-F757A6D67B7E}" srcOrd="2" destOrd="0" presId="urn:microsoft.com/office/officeart/2005/8/layout/chart3"/>
    <dgm:cxn modelId="{38B7E991-9AD3-6F47-B9CD-50214065607C}" type="presParOf" srcId="{C9858286-2057-974A-8E2D-359597A7A876}" destId="{0DC7025D-9C76-404A-A28E-046C7C83C503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21D8B38-F3C9-5A47-9C35-1DF3ABC4A53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DFA6DC-72A3-944F-8B83-4497F5191103}">
      <dgm:prSet phldrT="[文本]"/>
      <dgm:spPr/>
      <dgm:t>
        <a:bodyPr/>
        <a:lstStyle/>
        <a:p>
          <a:r>
            <a:rPr lang="zh-CN" altLang="en-US" dirty="0"/>
            <a:t>缓存</a:t>
          </a:r>
        </a:p>
      </dgm:t>
    </dgm:pt>
    <dgm:pt modelId="{3833C7F0-090C-544C-AEF5-86442DB3D421}" type="par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33249F05-00DA-7346-9E3F-ABC98BA43B48}" type="sib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E0AC0400-FB51-4646-BE67-87D3B96CAE47}">
      <dgm:prSet phldrT="[文本]"/>
      <dgm:spPr/>
      <dgm:t>
        <a:bodyPr/>
        <a:lstStyle/>
        <a:p>
          <a:r>
            <a:rPr lang="zh-CN" altLang="en-US" dirty="0"/>
            <a:t>队列消费不及时</a:t>
          </a:r>
        </a:p>
      </dgm:t>
    </dgm:pt>
    <dgm:pt modelId="{B386DFC0-F521-9C49-8770-54FF647F1B26}" type="par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FA40B79E-B0AF-DD4A-921B-D370C12754B2}" type="sib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D6503D47-8BEB-6448-8A13-C0B21F5756FB}">
      <dgm:prSet phldrT="[文本]"/>
      <dgm:spPr/>
      <dgm:t>
        <a:bodyPr/>
        <a:lstStyle/>
        <a:p>
          <a:r>
            <a:rPr lang="zh-CN" altLang="en-US" dirty="0"/>
            <a:t>作用域未释放</a:t>
          </a:r>
        </a:p>
      </dgm:t>
    </dgm:pt>
    <dgm:pt modelId="{46E68550-B444-9A4A-9443-2D1173AECD43}" type="par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2D38720-834F-B049-8124-C332A87E82ED}" type="sib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1FD96C8-882F-7540-AD97-CD0AB4661A49}" type="pres">
      <dgm:prSet presAssocID="{421D8B38-F3C9-5A47-9C35-1DF3ABC4A539}" presName="diagram" presStyleCnt="0">
        <dgm:presLayoutVars>
          <dgm:dir/>
          <dgm:resizeHandles val="exact"/>
        </dgm:presLayoutVars>
      </dgm:prSet>
      <dgm:spPr/>
    </dgm:pt>
    <dgm:pt modelId="{B3D33B4E-26FE-D440-A886-B3F41ECD8A6A}" type="pres">
      <dgm:prSet presAssocID="{F7DFA6DC-72A3-944F-8B83-4497F5191103}" presName="node" presStyleLbl="node1" presStyleIdx="0" presStyleCnt="3">
        <dgm:presLayoutVars>
          <dgm:bulletEnabled val="1"/>
        </dgm:presLayoutVars>
      </dgm:prSet>
      <dgm:spPr/>
    </dgm:pt>
    <dgm:pt modelId="{A72E81B0-3E4F-3948-9F82-BDBC4D85CE97}" type="pres">
      <dgm:prSet presAssocID="{33249F05-00DA-7346-9E3F-ABC98BA43B48}" presName="sibTrans" presStyleCnt="0"/>
      <dgm:spPr/>
    </dgm:pt>
    <dgm:pt modelId="{7C53A5FE-5BD9-AD45-8050-B15F8214E252}" type="pres">
      <dgm:prSet presAssocID="{E0AC0400-FB51-4646-BE67-87D3B96CAE47}" presName="node" presStyleLbl="node1" presStyleIdx="1" presStyleCnt="3">
        <dgm:presLayoutVars>
          <dgm:bulletEnabled val="1"/>
        </dgm:presLayoutVars>
      </dgm:prSet>
      <dgm:spPr/>
    </dgm:pt>
    <dgm:pt modelId="{9833D0A6-F3B7-3043-9F06-0EBB133F78E4}" type="pres">
      <dgm:prSet presAssocID="{FA40B79E-B0AF-DD4A-921B-D370C12754B2}" presName="sibTrans" presStyleCnt="0"/>
      <dgm:spPr/>
    </dgm:pt>
    <dgm:pt modelId="{13AD9653-BA96-C842-B903-04D80CDA3B59}" type="pres">
      <dgm:prSet presAssocID="{D6503D47-8BEB-6448-8A13-C0B21F5756FB}" presName="node" presStyleLbl="node1" presStyleIdx="2" presStyleCnt="3">
        <dgm:presLayoutVars>
          <dgm:bulletEnabled val="1"/>
        </dgm:presLayoutVars>
      </dgm:prSet>
      <dgm:spPr/>
    </dgm:pt>
  </dgm:ptLst>
  <dgm:cxnLst>
    <dgm:cxn modelId="{A056281A-65CC-684D-89A2-750C17ACB9CF}" srcId="{421D8B38-F3C9-5A47-9C35-1DF3ABC4A539}" destId="{F7DFA6DC-72A3-944F-8B83-4497F5191103}" srcOrd="0" destOrd="0" parTransId="{3833C7F0-090C-544C-AEF5-86442DB3D421}" sibTransId="{33249F05-00DA-7346-9E3F-ABC98BA43B48}"/>
    <dgm:cxn modelId="{5A7C8E66-90E1-DC47-AE09-96E5A3DA8357}" srcId="{421D8B38-F3C9-5A47-9C35-1DF3ABC4A539}" destId="{E0AC0400-FB51-4646-BE67-87D3B96CAE47}" srcOrd="1" destOrd="0" parTransId="{B386DFC0-F521-9C49-8770-54FF647F1B26}" sibTransId="{FA40B79E-B0AF-DD4A-921B-D370C12754B2}"/>
    <dgm:cxn modelId="{024EA066-D4C2-404F-9046-01A8DE00C59C}" type="presOf" srcId="{421D8B38-F3C9-5A47-9C35-1DF3ABC4A539}" destId="{01FD96C8-882F-7540-AD97-CD0AB4661A49}" srcOrd="0" destOrd="0" presId="urn:microsoft.com/office/officeart/2005/8/layout/default"/>
    <dgm:cxn modelId="{84C5D26E-88DE-CD43-8139-7531339D7993}" type="presOf" srcId="{D6503D47-8BEB-6448-8A13-C0B21F5756FB}" destId="{13AD9653-BA96-C842-B903-04D80CDA3B59}" srcOrd="0" destOrd="0" presId="urn:microsoft.com/office/officeart/2005/8/layout/default"/>
    <dgm:cxn modelId="{C45D29A4-520A-144E-8C9A-E50FCAC2909C}" type="presOf" srcId="{E0AC0400-FB51-4646-BE67-87D3B96CAE47}" destId="{7C53A5FE-5BD9-AD45-8050-B15F8214E252}" srcOrd="0" destOrd="0" presId="urn:microsoft.com/office/officeart/2005/8/layout/default"/>
    <dgm:cxn modelId="{69F256C0-50BD-6C40-AD8E-A2581929F0F2}" type="presOf" srcId="{F7DFA6DC-72A3-944F-8B83-4497F5191103}" destId="{B3D33B4E-26FE-D440-A886-B3F41ECD8A6A}" srcOrd="0" destOrd="0" presId="urn:microsoft.com/office/officeart/2005/8/layout/default"/>
    <dgm:cxn modelId="{ACC498F9-6330-7B42-AE41-AFF907700B8D}" srcId="{421D8B38-F3C9-5A47-9C35-1DF3ABC4A539}" destId="{D6503D47-8BEB-6448-8A13-C0B21F5756FB}" srcOrd="2" destOrd="0" parTransId="{46E68550-B444-9A4A-9443-2D1173AECD43}" sibTransId="{02D38720-834F-B049-8124-C332A87E82ED}"/>
    <dgm:cxn modelId="{41182A34-8336-B743-99EC-20DDFDCA77C1}" type="presParOf" srcId="{01FD96C8-882F-7540-AD97-CD0AB4661A49}" destId="{B3D33B4E-26FE-D440-A886-B3F41ECD8A6A}" srcOrd="0" destOrd="0" presId="urn:microsoft.com/office/officeart/2005/8/layout/default"/>
    <dgm:cxn modelId="{E79FB26B-1140-5442-AE58-206EDF0C00B0}" type="presParOf" srcId="{01FD96C8-882F-7540-AD97-CD0AB4661A49}" destId="{A72E81B0-3E4F-3948-9F82-BDBC4D85CE97}" srcOrd="1" destOrd="0" presId="urn:microsoft.com/office/officeart/2005/8/layout/default"/>
    <dgm:cxn modelId="{437EE548-C367-A343-8190-0D474903DA7D}" type="presParOf" srcId="{01FD96C8-882F-7540-AD97-CD0AB4661A49}" destId="{7C53A5FE-5BD9-AD45-8050-B15F8214E252}" srcOrd="2" destOrd="0" presId="urn:microsoft.com/office/officeart/2005/8/layout/default"/>
    <dgm:cxn modelId="{30715161-5FAA-C44B-8B1E-7B4D569E8EB7}" type="presParOf" srcId="{01FD96C8-882F-7540-AD97-CD0AB4661A49}" destId="{9833D0A6-F3B7-3043-9F06-0EBB133F78E4}" srcOrd="3" destOrd="0" presId="urn:microsoft.com/office/officeart/2005/8/layout/default"/>
    <dgm:cxn modelId="{56F3E0D4-3898-9049-93AD-7871D14AAA74}" type="presParOf" srcId="{01FD96C8-882F-7540-AD97-CD0AB4661A49}" destId="{13AD9653-BA96-C842-B903-04D80CDA3B5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5BE0CD2-3813-2F46-A850-988890DE894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C41170-AE92-794D-A198-FD10F5445BC6}">
      <dgm:prSet phldrT="[文本]"/>
      <dgm:spPr/>
      <dgm:t>
        <a:bodyPr/>
        <a:lstStyle/>
        <a:p>
          <a:r>
            <a:rPr lang="zh-CN" altLang="en-US" dirty="0"/>
            <a:t>构造函数</a:t>
          </a:r>
        </a:p>
      </dgm:t>
    </dgm:pt>
    <dgm:pt modelId="{E3BE7427-C460-BD45-96AE-878D9D8CC491}" type="par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0706D6A9-3DE9-434C-BFEA-DEB539B7C11C}" type="sib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4185223D-A92B-6A48-8FAC-C16AE0C0FCA0}">
      <dgm:prSet phldrT="[文本]"/>
      <dgm:spPr/>
      <dgm:t>
        <a:bodyPr/>
        <a:lstStyle/>
        <a:p>
          <a:r>
            <a:rPr lang="en-US" altLang="zh-CN" dirty="0"/>
            <a:t>new Buffer(</a:t>
          </a:r>
          <a:r>
            <a:rPr lang="en-US" altLang="zh-CN" dirty="0" err="1"/>
            <a:t>str</a:t>
          </a:r>
          <a:r>
            <a:rPr lang="en-US" altLang="zh-CN" dirty="0"/>
            <a:t>, [encoding]);</a:t>
          </a:r>
          <a:endParaRPr lang="zh-CN" altLang="en-US" dirty="0"/>
        </a:p>
      </dgm:t>
    </dgm:pt>
    <dgm:pt modelId="{D22171DC-3973-7847-9DAC-227E2FB9F2A9}" type="par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C4E0D58A-8B34-4E41-84BB-00A1B76FC26A}" type="sib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5D0E9C5D-D89D-2845-8D15-F49E6AEDC4BB}">
      <dgm:prSet phldrT="[文本]"/>
      <dgm:spPr/>
      <dgm:t>
        <a:bodyPr/>
        <a:lstStyle/>
        <a:p>
          <a:r>
            <a:rPr lang="zh-CN" altLang="en-US" dirty="0"/>
            <a:t>只能是一种编码类型</a:t>
          </a:r>
        </a:p>
      </dgm:t>
    </dgm:pt>
    <dgm:pt modelId="{D95A6675-7B22-D040-B394-C638FCA05ED8}" type="par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24B04BB4-3E07-4A4F-9958-E03E9D55B118}" type="sib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A5618665-02F4-C44F-9A81-E5B543AD1548}">
      <dgm:prSet phldrT="[文本]"/>
      <dgm:spPr/>
      <dgm:t>
        <a:bodyPr/>
        <a:lstStyle/>
        <a:p>
          <a:r>
            <a:rPr lang="en-US" altLang="zh-CN" dirty="0"/>
            <a:t>write()</a:t>
          </a:r>
          <a:r>
            <a:rPr lang="zh-CN" altLang="en-US" dirty="0"/>
            <a:t>方法</a:t>
          </a:r>
        </a:p>
      </dgm:t>
    </dgm:pt>
    <dgm:pt modelId="{D5F7E679-7FA9-2E4F-AE9F-D9C88E862AD5}" type="par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4BA5725D-9C70-1A40-89B5-C859B326530F}" type="sib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56186A87-7349-B047-99F6-DD27C38AD78C}">
      <dgm:prSet phldrT="[文本]"/>
      <dgm:spPr/>
      <dgm:t>
        <a:bodyPr/>
        <a:lstStyle/>
        <a:p>
          <a:r>
            <a:rPr lang="en-US" altLang="zh-CN" dirty="0" err="1"/>
            <a:t>buf.write</a:t>
          </a:r>
          <a:r>
            <a:rPr lang="en-US" altLang="zh-CN" dirty="0"/>
            <a:t>(string, [offset], [length], [encoding])</a:t>
          </a:r>
          <a:endParaRPr lang="zh-CN" altLang="en-US" dirty="0"/>
        </a:p>
      </dgm:t>
    </dgm:pt>
    <dgm:pt modelId="{44303AD2-1E99-4F4C-9879-8B5AFCF75CCC}" type="par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02785DD2-0E64-8F40-9243-F6FCA377FD3B}" type="sib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28DEFDDE-02F5-E546-9F2F-83B9BB31529C}">
      <dgm:prSet phldrT="[文本]"/>
      <dgm:spPr/>
      <dgm:t>
        <a:bodyPr/>
        <a:lstStyle/>
        <a:p>
          <a:r>
            <a:rPr lang="zh-CN" altLang="en-US" dirty="0"/>
            <a:t>可以是多种编码类型的混合</a:t>
          </a:r>
        </a:p>
      </dgm:t>
    </dgm:pt>
    <dgm:pt modelId="{54164789-F28C-D141-9882-F55C95081FB5}" type="par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0E716E31-E34D-EC40-9BBE-63E2BD56EC9F}" type="sib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64B599FF-6649-7540-B47C-DF4D73D9846A}" type="pres">
      <dgm:prSet presAssocID="{C5BE0CD2-3813-2F46-A850-988890DE8942}" presName="vert0" presStyleCnt="0">
        <dgm:presLayoutVars>
          <dgm:dir/>
          <dgm:animOne val="branch"/>
          <dgm:animLvl val="lvl"/>
        </dgm:presLayoutVars>
      </dgm:prSet>
      <dgm:spPr/>
    </dgm:pt>
    <dgm:pt modelId="{839055C0-0723-2849-9A32-04351DDD1A8C}" type="pres">
      <dgm:prSet presAssocID="{18C41170-AE92-794D-A198-FD10F5445BC6}" presName="thickLine" presStyleLbl="alignNode1" presStyleIdx="0" presStyleCnt="2"/>
      <dgm:spPr/>
    </dgm:pt>
    <dgm:pt modelId="{6962890B-1FCF-7944-8FF3-A5AF2AFDF1D3}" type="pres">
      <dgm:prSet presAssocID="{18C41170-AE92-794D-A198-FD10F5445BC6}" presName="horz1" presStyleCnt="0"/>
      <dgm:spPr/>
    </dgm:pt>
    <dgm:pt modelId="{BAE839F4-1599-1940-BE13-AE446D380895}" type="pres">
      <dgm:prSet presAssocID="{18C41170-AE92-794D-A198-FD10F5445BC6}" presName="tx1" presStyleLbl="revTx" presStyleIdx="0" presStyleCnt="6" custScaleX="192635" custLinFactNeighborX="-2371" custLinFactNeighborY="980"/>
      <dgm:spPr/>
    </dgm:pt>
    <dgm:pt modelId="{8A1A2207-1D9F-5A4E-AC38-0D02D9A50D92}" type="pres">
      <dgm:prSet presAssocID="{18C41170-AE92-794D-A198-FD10F5445BC6}" presName="vert1" presStyleCnt="0"/>
      <dgm:spPr/>
    </dgm:pt>
    <dgm:pt modelId="{71BDFDEC-2053-E04B-B7C5-753E1DCE0E07}" type="pres">
      <dgm:prSet presAssocID="{4185223D-A92B-6A48-8FAC-C16AE0C0FCA0}" presName="vertSpace2a" presStyleCnt="0"/>
      <dgm:spPr/>
    </dgm:pt>
    <dgm:pt modelId="{D9E7E67E-102B-0044-99D2-B71EAE6D55E9}" type="pres">
      <dgm:prSet presAssocID="{4185223D-A92B-6A48-8FAC-C16AE0C0FCA0}" presName="horz2" presStyleCnt="0"/>
      <dgm:spPr/>
    </dgm:pt>
    <dgm:pt modelId="{38CA1F7E-39D0-4C4E-A303-A6193AD85D90}" type="pres">
      <dgm:prSet presAssocID="{4185223D-A92B-6A48-8FAC-C16AE0C0FCA0}" presName="horzSpace2" presStyleCnt="0"/>
      <dgm:spPr/>
    </dgm:pt>
    <dgm:pt modelId="{F01C0375-FB4B-1C40-8D68-5F5CEC4B4E97}" type="pres">
      <dgm:prSet presAssocID="{4185223D-A92B-6A48-8FAC-C16AE0C0FCA0}" presName="tx2" presStyleLbl="revTx" presStyleIdx="1" presStyleCnt="6"/>
      <dgm:spPr/>
    </dgm:pt>
    <dgm:pt modelId="{B851F4B2-7463-7440-AAF0-0CC0E987D3E2}" type="pres">
      <dgm:prSet presAssocID="{4185223D-A92B-6A48-8FAC-C16AE0C0FCA0}" presName="vert2" presStyleCnt="0"/>
      <dgm:spPr/>
    </dgm:pt>
    <dgm:pt modelId="{8B64685E-EE54-BA45-9AF0-47F37C406EFB}" type="pres">
      <dgm:prSet presAssocID="{4185223D-A92B-6A48-8FAC-C16AE0C0FCA0}" presName="thinLine2b" presStyleLbl="callout" presStyleIdx="0" presStyleCnt="4"/>
      <dgm:spPr/>
    </dgm:pt>
    <dgm:pt modelId="{8B860430-5305-6449-91C3-0AC130D9F028}" type="pres">
      <dgm:prSet presAssocID="{4185223D-A92B-6A48-8FAC-C16AE0C0FCA0}" presName="vertSpace2b" presStyleCnt="0"/>
      <dgm:spPr/>
    </dgm:pt>
    <dgm:pt modelId="{B3B59254-3412-B54D-AF92-53C9711D19E0}" type="pres">
      <dgm:prSet presAssocID="{5D0E9C5D-D89D-2845-8D15-F49E6AEDC4BB}" presName="horz2" presStyleCnt="0"/>
      <dgm:spPr/>
    </dgm:pt>
    <dgm:pt modelId="{FE21DEFC-A478-144A-A410-ABC42CDA9C07}" type="pres">
      <dgm:prSet presAssocID="{5D0E9C5D-D89D-2845-8D15-F49E6AEDC4BB}" presName="horzSpace2" presStyleCnt="0"/>
      <dgm:spPr/>
    </dgm:pt>
    <dgm:pt modelId="{FD8D1A4D-D416-154B-B74A-5A0DF1D32027}" type="pres">
      <dgm:prSet presAssocID="{5D0E9C5D-D89D-2845-8D15-F49E6AEDC4BB}" presName="tx2" presStyleLbl="revTx" presStyleIdx="2" presStyleCnt="6"/>
      <dgm:spPr/>
    </dgm:pt>
    <dgm:pt modelId="{E931C57E-49CC-B94B-BB68-5C1F7EB0396A}" type="pres">
      <dgm:prSet presAssocID="{5D0E9C5D-D89D-2845-8D15-F49E6AEDC4BB}" presName="vert2" presStyleCnt="0"/>
      <dgm:spPr/>
    </dgm:pt>
    <dgm:pt modelId="{B7CA84EA-33FA-684C-B5DD-B5D7E50506F5}" type="pres">
      <dgm:prSet presAssocID="{5D0E9C5D-D89D-2845-8D15-F49E6AEDC4BB}" presName="thinLine2b" presStyleLbl="callout" presStyleIdx="1" presStyleCnt="4"/>
      <dgm:spPr/>
    </dgm:pt>
    <dgm:pt modelId="{B245BC90-BA5A-6040-92C8-70BAA8EC333C}" type="pres">
      <dgm:prSet presAssocID="{5D0E9C5D-D89D-2845-8D15-F49E6AEDC4BB}" presName="vertSpace2b" presStyleCnt="0"/>
      <dgm:spPr/>
    </dgm:pt>
    <dgm:pt modelId="{B6F6F52F-2327-C349-AADC-A5D1C4285AEF}" type="pres">
      <dgm:prSet presAssocID="{A5618665-02F4-C44F-9A81-E5B543AD1548}" presName="thickLine" presStyleLbl="alignNode1" presStyleIdx="1" presStyleCnt="2"/>
      <dgm:spPr/>
    </dgm:pt>
    <dgm:pt modelId="{AEDD8225-DDF5-9049-A906-11ECBA440C2C}" type="pres">
      <dgm:prSet presAssocID="{A5618665-02F4-C44F-9A81-E5B543AD1548}" presName="horz1" presStyleCnt="0"/>
      <dgm:spPr/>
    </dgm:pt>
    <dgm:pt modelId="{6F56ADD1-21B5-8949-B8E7-B815D2E2CAB7}" type="pres">
      <dgm:prSet presAssocID="{A5618665-02F4-C44F-9A81-E5B543AD1548}" presName="tx1" presStyleLbl="revTx" presStyleIdx="3" presStyleCnt="6" custScaleX="191561"/>
      <dgm:spPr/>
    </dgm:pt>
    <dgm:pt modelId="{99B0E21B-0DC9-EC4E-9CF0-B84B70F96029}" type="pres">
      <dgm:prSet presAssocID="{A5618665-02F4-C44F-9A81-E5B543AD1548}" presName="vert1" presStyleCnt="0"/>
      <dgm:spPr/>
    </dgm:pt>
    <dgm:pt modelId="{278C1352-68B3-984B-8D09-88DE452CD57F}" type="pres">
      <dgm:prSet presAssocID="{56186A87-7349-B047-99F6-DD27C38AD78C}" presName="vertSpace2a" presStyleCnt="0"/>
      <dgm:spPr/>
    </dgm:pt>
    <dgm:pt modelId="{85C4A985-3A43-354E-AD58-766AE56F9FA7}" type="pres">
      <dgm:prSet presAssocID="{56186A87-7349-B047-99F6-DD27C38AD78C}" presName="horz2" presStyleCnt="0"/>
      <dgm:spPr/>
    </dgm:pt>
    <dgm:pt modelId="{623DE75C-CD84-D748-94CB-86CF34EEDAF9}" type="pres">
      <dgm:prSet presAssocID="{56186A87-7349-B047-99F6-DD27C38AD78C}" presName="horzSpace2" presStyleCnt="0"/>
      <dgm:spPr/>
    </dgm:pt>
    <dgm:pt modelId="{3359678E-6ACE-EE4C-8571-A4C05AE6E30C}" type="pres">
      <dgm:prSet presAssocID="{56186A87-7349-B047-99F6-DD27C38AD78C}" presName="tx2" presStyleLbl="revTx" presStyleIdx="4" presStyleCnt="6"/>
      <dgm:spPr/>
    </dgm:pt>
    <dgm:pt modelId="{759FAA3E-DF54-EA4E-934D-647E22FA27D5}" type="pres">
      <dgm:prSet presAssocID="{56186A87-7349-B047-99F6-DD27C38AD78C}" presName="vert2" presStyleCnt="0"/>
      <dgm:spPr/>
    </dgm:pt>
    <dgm:pt modelId="{162008A8-5011-FB49-8159-EA2EE2DE1340}" type="pres">
      <dgm:prSet presAssocID="{56186A87-7349-B047-99F6-DD27C38AD78C}" presName="thinLine2b" presStyleLbl="callout" presStyleIdx="2" presStyleCnt="4"/>
      <dgm:spPr/>
    </dgm:pt>
    <dgm:pt modelId="{F2EE11AF-4357-5D41-ACB3-AD93DD609240}" type="pres">
      <dgm:prSet presAssocID="{56186A87-7349-B047-99F6-DD27C38AD78C}" presName="vertSpace2b" presStyleCnt="0"/>
      <dgm:spPr/>
    </dgm:pt>
    <dgm:pt modelId="{B275E982-6B5D-234F-9306-856392A620EF}" type="pres">
      <dgm:prSet presAssocID="{28DEFDDE-02F5-E546-9F2F-83B9BB31529C}" presName="horz2" presStyleCnt="0"/>
      <dgm:spPr/>
    </dgm:pt>
    <dgm:pt modelId="{37ACD67D-5635-2440-9D34-731C3CD207A3}" type="pres">
      <dgm:prSet presAssocID="{28DEFDDE-02F5-E546-9F2F-83B9BB31529C}" presName="horzSpace2" presStyleCnt="0"/>
      <dgm:spPr/>
    </dgm:pt>
    <dgm:pt modelId="{5D69CB8C-B8AD-C14E-A382-DD6564E1395A}" type="pres">
      <dgm:prSet presAssocID="{28DEFDDE-02F5-E546-9F2F-83B9BB31529C}" presName="tx2" presStyleLbl="revTx" presStyleIdx="5" presStyleCnt="6"/>
      <dgm:spPr/>
    </dgm:pt>
    <dgm:pt modelId="{1E5161AB-DAE1-2B46-B5FA-2522EABD6E63}" type="pres">
      <dgm:prSet presAssocID="{28DEFDDE-02F5-E546-9F2F-83B9BB31529C}" presName="vert2" presStyleCnt="0"/>
      <dgm:spPr/>
    </dgm:pt>
    <dgm:pt modelId="{BFE56CC5-92D0-A144-9237-2732C54CE83C}" type="pres">
      <dgm:prSet presAssocID="{28DEFDDE-02F5-E546-9F2F-83B9BB31529C}" presName="thinLine2b" presStyleLbl="callout" presStyleIdx="3" presStyleCnt="4"/>
      <dgm:spPr/>
    </dgm:pt>
    <dgm:pt modelId="{4E3036B7-8510-914B-8EAE-62540FFCD23B}" type="pres">
      <dgm:prSet presAssocID="{28DEFDDE-02F5-E546-9F2F-83B9BB31529C}" presName="vertSpace2b" presStyleCnt="0"/>
      <dgm:spPr/>
    </dgm:pt>
  </dgm:ptLst>
  <dgm:cxnLst>
    <dgm:cxn modelId="{4C860702-EF5A-4445-8417-C294E4F2A74B}" srcId="{18C41170-AE92-794D-A198-FD10F5445BC6}" destId="{4185223D-A92B-6A48-8FAC-C16AE0C0FCA0}" srcOrd="0" destOrd="0" parTransId="{D22171DC-3973-7847-9DAC-227E2FB9F2A9}" sibTransId="{C4E0D58A-8B34-4E41-84BB-00A1B76FC26A}"/>
    <dgm:cxn modelId="{51145408-0E8D-A748-904F-19FF30070F23}" srcId="{18C41170-AE92-794D-A198-FD10F5445BC6}" destId="{5D0E9C5D-D89D-2845-8D15-F49E6AEDC4BB}" srcOrd="1" destOrd="0" parTransId="{D95A6675-7B22-D040-B394-C638FCA05ED8}" sibTransId="{24B04BB4-3E07-4A4F-9958-E03E9D55B118}"/>
    <dgm:cxn modelId="{33602509-646D-1043-9CC7-71A90158A140}" type="presOf" srcId="{28DEFDDE-02F5-E546-9F2F-83B9BB31529C}" destId="{5D69CB8C-B8AD-C14E-A382-DD6564E1395A}" srcOrd="0" destOrd="0" presId="urn:microsoft.com/office/officeart/2008/layout/LinedList"/>
    <dgm:cxn modelId="{CA59B40D-4688-9745-8022-2DAE7C4A7AA4}" srcId="{C5BE0CD2-3813-2F46-A850-988890DE8942}" destId="{A5618665-02F4-C44F-9A81-E5B543AD1548}" srcOrd="1" destOrd="0" parTransId="{D5F7E679-7FA9-2E4F-AE9F-D9C88E862AD5}" sibTransId="{4BA5725D-9C70-1A40-89B5-C859B326530F}"/>
    <dgm:cxn modelId="{9156ED1A-0906-AD43-849B-ADED45FC3309}" type="presOf" srcId="{56186A87-7349-B047-99F6-DD27C38AD78C}" destId="{3359678E-6ACE-EE4C-8571-A4C05AE6E30C}" srcOrd="0" destOrd="0" presId="urn:microsoft.com/office/officeart/2008/layout/LinedList"/>
    <dgm:cxn modelId="{92D09C28-18FB-9C4B-A3BA-C93ADF818713}" type="presOf" srcId="{C5BE0CD2-3813-2F46-A850-988890DE8942}" destId="{64B599FF-6649-7540-B47C-DF4D73D9846A}" srcOrd="0" destOrd="0" presId="urn:microsoft.com/office/officeart/2008/layout/LinedList"/>
    <dgm:cxn modelId="{2E65F328-FA2B-D84B-A5E0-B436251769DE}" type="presOf" srcId="{5D0E9C5D-D89D-2845-8D15-F49E6AEDC4BB}" destId="{FD8D1A4D-D416-154B-B74A-5A0DF1D32027}" srcOrd="0" destOrd="0" presId="urn:microsoft.com/office/officeart/2008/layout/LinedList"/>
    <dgm:cxn modelId="{5229193A-4A2A-B446-AB8A-7D681322A058}" srcId="{A5618665-02F4-C44F-9A81-E5B543AD1548}" destId="{56186A87-7349-B047-99F6-DD27C38AD78C}" srcOrd="0" destOrd="0" parTransId="{44303AD2-1E99-4F4C-9879-8B5AFCF75CCC}" sibTransId="{02785DD2-0E64-8F40-9243-F6FCA377FD3B}"/>
    <dgm:cxn modelId="{BBB00150-6310-A84D-BDC6-8F6045F1E193}" srcId="{A5618665-02F4-C44F-9A81-E5B543AD1548}" destId="{28DEFDDE-02F5-E546-9F2F-83B9BB31529C}" srcOrd="1" destOrd="0" parTransId="{54164789-F28C-D141-9882-F55C95081FB5}" sibTransId="{0E716E31-E34D-EC40-9BBE-63E2BD56EC9F}"/>
    <dgm:cxn modelId="{374A8D76-7F46-3148-B26F-9E11BFCEE22B}" type="presOf" srcId="{A5618665-02F4-C44F-9A81-E5B543AD1548}" destId="{6F56ADD1-21B5-8949-B8E7-B815D2E2CAB7}" srcOrd="0" destOrd="0" presId="urn:microsoft.com/office/officeart/2008/layout/LinedList"/>
    <dgm:cxn modelId="{82AE8388-678E-1647-A816-223DF9E1E5D9}" type="presOf" srcId="{18C41170-AE92-794D-A198-FD10F5445BC6}" destId="{BAE839F4-1599-1940-BE13-AE446D380895}" srcOrd="0" destOrd="0" presId="urn:microsoft.com/office/officeart/2008/layout/LinedList"/>
    <dgm:cxn modelId="{FA1F99B5-6627-C048-86D4-6C7777387E30}" srcId="{C5BE0CD2-3813-2F46-A850-988890DE8942}" destId="{18C41170-AE92-794D-A198-FD10F5445BC6}" srcOrd="0" destOrd="0" parTransId="{E3BE7427-C460-BD45-96AE-878D9D8CC491}" sibTransId="{0706D6A9-3DE9-434C-BFEA-DEB539B7C11C}"/>
    <dgm:cxn modelId="{A7EBB8EF-2283-5D47-A6D6-98344B87B932}" type="presOf" srcId="{4185223D-A92B-6A48-8FAC-C16AE0C0FCA0}" destId="{F01C0375-FB4B-1C40-8D68-5F5CEC4B4E97}" srcOrd="0" destOrd="0" presId="urn:microsoft.com/office/officeart/2008/layout/LinedList"/>
    <dgm:cxn modelId="{21ED19EC-3C97-C24E-952C-2726AE1CE174}" type="presParOf" srcId="{64B599FF-6649-7540-B47C-DF4D73D9846A}" destId="{839055C0-0723-2849-9A32-04351DDD1A8C}" srcOrd="0" destOrd="0" presId="urn:microsoft.com/office/officeart/2008/layout/LinedList"/>
    <dgm:cxn modelId="{3947C626-254A-9B4A-B27A-FA25F168B4E6}" type="presParOf" srcId="{64B599FF-6649-7540-B47C-DF4D73D9846A}" destId="{6962890B-1FCF-7944-8FF3-A5AF2AFDF1D3}" srcOrd="1" destOrd="0" presId="urn:microsoft.com/office/officeart/2008/layout/LinedList"/>
    <dgm:cxn modelId="{23C40829-E1E2-A444-992A-266174DC37CD}" type="presParOf" srcId="{6962890B-1FCF-7944-8FF3-A5AF2AFDF1D3}" destId="{BAE839F4-1599-1940-BE13-AE446D380895}" srcOrd="0" destOrd="0" presId="urn:microsoft.com/office/officeart/2008/layout/LinedList"/>
    <dgm:cxn modelId="{FA15A96C-0091-8440-A29B-EC103E10A4FF}" type="presParOf" srcId="{6962890B-1FCF-7944-8FF3-A5AF2AFDF1D3}" destId="{8A1A2207-1D9F-5A4E-AC38-0D02D9A50D92}" srcOrd="1" destOrd="0" presId="urn:microsoft.com/office/officeart/2008/layout/LinedList"/>
    <dgm:cxn modelId="{660DE782-0343-BD43-A46E-617AB2A39FD4}" type="presParOf" srcId="{8A1A2207-1D9F-5A4E-AC38-0D02D9A50D92}" destId="{71BDFDEC-2053-E04B-B7C5-753E1DCE0E07}" srcOrd="0" destOrd="0" presId="urn:microsoft.com/office/officeart/2008/layout/LinedList"/>
    <dgm:cxn modelId="{6144D72D-3F94-7548-B63C-E42F8E0DB62A}" type="presParOf" srcId="{8A1A2207-1D9F-5A4E-AC38-0D02D9A50D92}" destId="{D9E7E67E-102B-0044-99D2-B71EAE6D55E9}" srcOrd="1" destOrd="0" presId="urn:microsoft.com/office/officeart/2008/layout/LinedList"/>
    <dgm:cxn modelId="{3EF183D2-EE67-5242-A34E-91D38DD60BC1}" type="presParOf" srcId="{D9E7E67E-102B-0044-99D2-B71EAE6D55E9}" destId="{38CA1F7E-39D0-4C4E-A303-A6193AD85D90}" srcOrd="0" destOrd="0" presId="urn:microsoft.com/office/officeart/2008/layout/LinedList"/>
    <dgm:cxn modelId="{022B8272-5A25-0D42-B6C9-CC2B9A35F92C}" type="presParOf" srcId="{D9E7E67E-102B-0044-99D2-B71EAE6D55E9}" destId="{F01C0375-FB4B-1C40-8D68-5F5CEC4B4E97}" srcOrd="1" destOrd="0" presId="urn:microsoft.com/office/officeart/2008/layout/LinedList"/>
    <dgm:cxn modelId="{55E7A14C-1ABD-B348-B4EA-87C3B1891234}" type="presParOf" srcId="{D9E7E67E-102B-0044-99D2-B71EAE6D55E9}" destId="{B851F4B2-7463-7440-AAF0-0CC0E987D3E2}" srcOrd="2" destOrd="0" presId="urn:microsoft.com/office/officeart/2008/layout/LinedList"/>
    <dgm:cxn modelId="{C2366645-2628-954B-8B4D-4FA82B6227D0}" type="presParOf" srcId="{8A1A2207-1D9F-5A4E-AC38-0D02D9A50D92}" destId="{8B64685E-EE54-BA45-9AF0-47F37C406EFB}" srcOrd="2" destOrd="0" presId="urn:microsoft.com/office/officeart/2008/layout/LinedList"/>
    <dgm:cxn modelId="{91C606F4-8EB1-5F4F-9B4C-9E31E7828288}" type="presParOf" srcId="{8A1A2207-1D9F-5A4E-AC38-0D02D9A50D92}" destId="{8B860430-5305-6449-91C3-0AC130D9F028}" srcOrd="3" destOrd="0" presId="urn:microsoft.com/office/officeart/2008/layout/LinedList"/>
    <dgm:cxn modelId="{85F83EF1-7569-E04B-A0BB-38E63A91A201}" type="presParOf" srcId="{8A1A2207-1D9F-5A4E-AC38-0D02D9A50D92}" destId="{B3B59254-3412-B54D-AF92-53C9711D19E0}" srcOrd="4" destOrd="0" presId="urn:microsoft.com/office/officeart/2008/layout/LinedList"/>
    <dgm:cxn modelId="{9D972DB3-FE2A-1543-87E2-BA5CF71FB6A9}" type="presParOf" srcId="{B3B59254-3412-B54D-AF92-53C9711D19E0}" destId="{FE21DEFC-A478-144A-A410-ABC42CDA9C07}" srcOrd="0" destOrd="0" presId="urn:microsoft.com/office/officeart/2008/layout/LinedList"/>
    <dgm:cxn modelId="{17C2A9F5-FB1B-B442-ADFE-81895BDBE7F5}" type="presParOf" srcId="{B3B59254-3412-B54D-AF92-53C9711D19E0}" destId="{FD8D1A4D-D416-154B-B74A-5A0DF1D32027}" srcOrd="1" destOrd="0" presId="urn:microsoft.com/office/officeart/2008/layout/LinedList"/>
    <dgm:cxn modelId="{2EF279C9-2C15-2247-BE92-4E79517863BB}" type="presParOf" srcId="{B3B59254-3412-B54D-AF92-53C9711D19E0}" destId="{E931C57E-49CC-B94B-BB68-5C1F7EB0396A}" srcOrd="2" destOrd="0" presId="urn:microsoft.com/office/officeart/2008/layout/LinedList"/>
    <dgm:cxn modelId="{3B12ABF5-925B-FE4E-9D78-F20EA019D479}" type="presParOf" srcId="{8A1A2207-1D9F-5A4E-AC38-0D02D9A50D92}" destId="{B7CA84EA-33FA-684C-B5DD-B5D7E50506F5}" srcOrd="5" destOrd="0" presId="urn:microsoft.com/office/officeart/2008/layout/LinedList"/>
    <dgm:cxn modelId="{006E7F77-937B-774A-ADB0-24A6D749B905}" type="presParOf" srcId="{8A1A2207-1D9F-5A4E-AC38-0D02D9A50D92}" destId="{B245BC90-BA5A-6040-92C8-70BAA8EC333C}" srcOrd="6" destOrd="0" presId="urn:microsoft.com/office/officeart/2008/layout/LinedList"/>
    <dgm:cxn modelId="{6756C4D7-7853-C445-9BFA-C7088509883B}" type="presParOf" srcId="{64B599FF-6649-7540-B47C-DF4D73D9846A}" destId="{B6F6F52F-2327-C349-AADC-A5D1C4285AEF}" srcOrd="2" destOrd="0" presId="urn:microsoft.com/office/officeart/2008/layout/LinedList"/>
    <dgm:cxn modelId="{0F78034B-88FC-E74B-9175-188217BFFD65}" type="presParOf" srcId="{64B599FF-6649-7540-B47C-DF4D73D9846A}" destId="{AEDD8225-DDF5-9049-A906-11ECBA440C2C}" srcOrd="3" destOrd="0" presId="urn:microsoft.com/office/officeart/2008/layout/LinedList"/>
    <dgm:cxn modelId="{CFDC6B99-356A-1848-B572-88F7773E9D91}" type="presParOf" srcId="{AEDD8225-DDF5-9049-A906-11ECBA440C2C}" destId="{6F56ADD1-21B5-8949-B8E7-B815D2E2CAB7}" srcOrd="0" destOrd="0" presId="urn:microsoft.com/office/officeart/2008/layout/LinedList"/>
    <dgm:cxn modelId="{F8D8F2DF-0A23-CE4B-8F81-3CFD572134A4}" type="presParOf" srcId="{AEDD8225-DDF5-9049-A906-11ECBA440C2C}" destId="{99B0E21B-0DC9-EC4E-9CF0-B84B70F96029}" srcOrd="1" destOrd="0" presId="urn:microsoft.com/office/officeart/2008/layout/LinedList"/>
    <dgm:cxn modelId="{D8463E04-0B79-CA42-B72F-954A6A827A63}" type="presParOf" srcId="{99B0E21B-0DC9-EC4E-9CF0-B84B70F96029}" destId="{278C1352-68B3-984B-8D09-88DE452CD57F}" srcOrd="0" destOrd="0" presId="urn:microsoft.com/office/officeart/2008/layout/LinedList"/>
    <dgm:cxn modelId="{4C85D5E6-E0EB-7444-8FFE-145AFA7F87F9}" type="presParOf" srcId="{99B0E21B-0DC9-EC4E-9CF0-B84B70F96029}" destId="{85C4A985-3A43-354E-AD58-766AE56F9FA7}" srcOrd="1" destOrd="0" presId="urn:microsoft.com/office/officeart/2008/layout/LinedList"/>
    <dgm:cxn modelId="{566698B4-9E4E-044D-982B-B52F018A402F}" type="presParOf" srcId="{85C4A985-3A43-354E-AD58-766AE56F9FA7}" destId="{623DE75C-CD84-D748-94CB-86CF34EEDAF9}" srcOrd="0" destOrd="0" presId="urn:microsoft.com/office/officeart/2008/layout/LinedList"/>
    <dgm:cxn modelId="{BAECE96B-2387-D74B-A22F-816878A9E8EE}" type="presParOf" srcId="{85C4A985-3A43-354E-AD58-766AE56F9FA7}" destId="{3359678E-6ACE-EE4C-8571-A4C05AE6E30C}" srcOrd="1" destOrd="0" presId="urn:microsoft.com/office/officeart/2008/layout/LinedList"/>
    <dgm:cxn modelId="{8897D44E-E741-6B4C-9B86-0E4A62F0DF6D}" type="presParOf" srcId="{85C4A985-3A43-354E-AD58-766AE56F9FA7}" destId="{759FAA3E-DF54-EA4E-934D-647E22FA27D5}" srcOrd="2" destOrd="0" presId="urn:microsoft.com/office/officeart/2008/layout/LinedList"/>
    <dgm:cxn modelId="{9392B143-4814-D343-A43B-8E17A40820C5}" type="presParOf" srcId="{99B0E21B-0DC9-EC4E-9CF0-B84B70F96029}" destId="{162008A8-5011-FB49-8159-EA2EE2DE1340}" srcOrd="2" destOrd="0" presId="urn:microsoft.com/office/officeart/2008/layout/LinedList"/>
    <dgm:cxn modelId="{3C0DDD42-97F8-3D44-AC87-F63CB53EB7D6}" type="presParOf" srcId="{99B0E21B-0DC9-EC4E-9CF0-B84B70F96029}" destId="{F2EE11AF-4357-5D41-ACB3-AD93DD609240}" srcOrd="3" destOrd="0" presId="urn:microsoft.com/office/officeart/2008/layout/LinedList"/>
    <dgm:cxn modelId="{9227D1D9-F24E-2E4C-BE80-824097A5F980}" type="presParOf" srcId="{99B0E21B-0DC9-EC4E-9CF0-B84B70F96029}" destId="{B275E982-6B5D-234F-9306-856392A620EF}" srcOrd="4" destOrd="0" presId="urn:microsoft.com/office/officeart/2008/layout/LinedList"/>
    <dgm:cxn modelId="{6E165665-B9E1-9646-9303-DDA8F0BA23E8}" type="presParOf" srcId="{B275E982-6B5D-234F-9306-856392A620EF}" destId="{37ACD67D-5635-2440-9D34-731C3CD207A3}" srcOrd="0" destOrd="0" presId="urn:microsoft.com/office/officeart/2008/layout/LinedList"/>
    <dgm:cxn modelId="{ED73D230-F9F8-E543-B594-6A810F99BCAF}" type="presParOf" srcId="{B275E982-6B5D-234F-9306-856392A620EF}" destId="{5D69CB8C-B8AD-C14E-A382-DD6564E1395A}" srcOrd="1" destOrd="0" presId="urn:microsoft.com/office/officeart/2008/layout/LinedList"/>
    <dgm:cxn modelId="{B8E7852D-742F-174E-8A23-12836112921D}" type="presParOf" srcId="{B275E982-6B5D-234F-9306-856392A620EF}" destId="{1E5161AB-DAE1-2B46-B5FA-2522EABD6E63}" srcOrd="2" destOrd="0" presId="urn:microsoft.com/office/officeart/2008/layout/LinedList"/>
    <dgm:cxn modelId="{DE6D9A52-6DD8-9848-B65F-6DE802DB1974}" type="presParOf" srcId="{99B0E21B-0DC9-EC4E-9CF0-B84B70F96029}" destId="{BFE56CC5-92D0-A144-9237-2732C54CE83C}" srcOrd="5" destOrd="0" presId="urn:microsoft.com/office/officeart/2008/layout/LinedList"/>
    <dgm:cxn modelId="{294B3A01-E8BF-224F-AD63-C7ECAF5B7884}" type="presParOf" srcId="{99B0E21B-0DC9-EC4E-9CF0-B84B70F96029}" destId="{4E3036B7-8510-914B-8EAE-62540FFCD23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B42D603-2AA0-A247-ACE2-78333B30641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5A59CC-4D63-8B44-A83F-C7BAC74E6D9D}">
      <dgm:prSet phldrT="[文本]"/>
      <dgm:spPr/>
      <dgm:t>
        <a:bodyPr/>
        <a:lstStyle/>
        <a:p>
          <a:r>
            <a:rPr lang="en-US" altLang="zh-CN" dirty="0" err="1"/>
            <a:t>iconv</a:t>
          </a:r>
          <a:endParaRPr lang="zh-CN" altLang="en-US" dirty="0"/>
        </a:p>
      </dgm:t>
    </dgm:pt>
    <dgm:pt modelId="{FD50C85C-94D5-5443-A426-463D2B59E011}" type="par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1C7D5AEF-0D3A-CC4B-A28A-DC0E37A99A83}" type="sib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A5ADC894-1F4D-D941-B6EC-3EE41C06FD82}">
      <dgm:prSet phldrT="[文本]"/>
      <dgm:spPr/>
      <dgm:t>
        <a:bodyPr/>
        <a:lstStyle/>
        <a:p>
          <a:r>
            <a:rPr lang="en-US" altLang="zh-CN" dirty="0" err="1"/>
            <a:t>iconv</a:t>
          </a:r>
          <a:r>
            <a:rPr lang="en-US" altLang="zh-CN" dirty="0"/>
            <a:t>-lite</a:t>
          </a:r>
          <a:endParaRPr lang="zh-CN" altLang="en-US" dirty="0"/>
        </a:p>
      </dgm:t>
    </dgm:pt>
    <dgm:pt modelId="{28664F45-6C1F-4F49-BFCF-9EDE6D49BC04}" type="par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0D0F7042-37D9-1845-9D6A-703751607E85}" type="sib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EC8CD1AE-44A4-4348-B1C6-2A5ADEA71036}" type="pres">
      <dgm:prSet presAssocID="{6B42D603-2AA0-A247-ACE2-78333B306416}" presName="diagram" presStyleCnt="0">
        <dgm:presLayoutVars>
          <dgm:dir/>
          <dgm:resizeHandles val="exact"/>
        </dgm:presLayoutVars>
      </dgm:prSet>
      <dgm:spPr/>
    </dgm:pt>
    <dgm:pt modelId="{D92F43BD-C467-744E-A1FE-1D32B3424294}" type="pres">
      <dgm:prSet presAssocID="{605A59CC-4D63-8B44-A83F-C7BAC74E6D9D}" presName="node" presStyleLbl="node1" presStyleIdx="0" presStyleCnt="2">
        <dgm:presLayoutVars>
          <dgm:bulletEnabled val="1"/>
        </dgm:presLayoutVars>
      </dgm:prSet>
      <dgm:spPr/>
    </dgm:pt>
    <dgm:pt modelId="{93E922ED-377B-DC49-A384-5DDE284AB2F4}" type="pres">
      <dgm:prSet presAssocID="{1C7D5AEF-0D3A-CC4B-A28A-DC0E37A99A83}" presName="sibTrans" presStyleCnt="0"/>
      <dgm:spPr/>
    </dgm:pt>
    <dgm:pt modelId="{3AF63306-C7D3-934C-BFCF-7756DDDFC0C5}" type="pres">
      <dgm:prSet presAssocID="{A5ADC894-1F4D-D941-B6EC-3EE41C06FD82}" presName="node" presStyleLbl="node1" presStyleIdx="1" presStyleCnt="2">
        <dgm:presLayoutVars>
          <dgm:bulletEnabled val="1"/>
        </dgm:presLayoutVars>
      </dgm:prSet>
      <dgm:spPr/>
    </dgm:pt>
  </dgm:ptLst>
  <dgm:cxnLst>
    <dgm:cxn modelId="{1FC97811-9A5B-1A45-9572-24AEF8D6EEDA}" type="presOf" srcId="{605A59CC-4D63-8B44-A83F-C7BAC74E6D9D}" destId="{D92F43BD-C467-744E-A1FE-1D32B3424294}" srcOrd="0" destOrd="0" presId="urn:microsoft.com/office/officeart/2005/8/layout/default"/>
    <dgm:cxn modelId="{ADFF6289-0B22-6349-A4CE-E825D1F8046D}" type="presOf" srcId="{A5ADC894-1F4D-D941-B6EC-3EE41C06FD82}" destId="{3AF63306-C7D3-934C-BFCF-7756DDDFC0C5}" srcOrd="0" destOrd="0" presId="urn:microsoft.com/office/officeart/2005/8/layout/default"/>
    <dgm:cxn modelId="{AD50CDA2-AC6E-EF44-9A77-C67292C03A6A}" srcId="{6B42D603-2AA0-A247-ACE2-78333B306416}" destId="{605A59CC-4D63-8B44-A83F-C7BAC74E6D9D}" srcOrd="0" destOrd="0" parTransId="{FD50C85C-94D5-5443-A426-463D2B59E011}" sibTransId="{1C7D5AEF-0D3A-CC4B-A28A-DC0E37A99A83}"/>
    <dgm:cxn modelId="{A46E3AAB-352E-4843-AAAC-06E5A17DBCBA}" srcId="{6B42D603-2AA0-A247-ACE2-78333B306416}" destId="{A5ADC894-1F4D-D941-B6EC-3EE41C06FD82}" srcOrd="1" destOrd="0" parTransId="{28664F45-6C1F-4F49-BFCF-9EDE6D49BC04}" sibTransId="{0D0F7042-37D9-1845-9D6A-703751607E85}"/>
    <dgm:cxn modelId="{A0AAE4FA-28D3-0D4F-BBEC-8154DD748353}" type="presOf" srcId="{6B42D603-2AA0-A247-ACE2-78333B306416}" destId="{EC8CD1AE-44A4-4348-B1C6-2A5ADEA71036}" srcOrd="0" destOrd="0" presId="urn:microsoft.com/office/officeart/2005/8/layout/default"/>
    <dgm:cxn modelId="{C6492CEA-B5C0-8348-930F-B9787E544739}" type="presParOf" srcId="{EC8CD1AE-44A4-4348-B1C6-2A5ADEA71036}" destId="{D92F43BD-C467-744E-A1FE-1D32B3424294}" srcOrd="0" destOrd="0" presId="urn:microsoft.com/office/officeart/2005/8/layout/default"/>
    <dgm:cxn modelId="{66AE22DC-CB55-4147-9727-17C7BBD28A5C}" type="presParOf" srcId="{EC8CD1AE-44A4-4348-B1C6-2A5ADEA71036}" destId="{93E922ED-377B-DC49-A384-5DDE284AB2F4}" srcOrd="1" destOrd="0" presId="urn:microsoft.com/office/officeart/2005/8/layout/default"/>
    <dgm:cxn modelId="{3930FAC6-6316-AF40-895D-731CFCBD39A5}" type="presParOf" srcId="{EC8CD1AE-44A4-4348-B1C6-2A5ADEA71036}" destId="{3AF63306-C7D3-934C-BFCF-7756DDDFC0C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0FC5DA9-1231-9C4E-8CE8-D5697AFDB51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FC9DB6-C4CB-7A48-B2FE-BA66C7A29A18}">
      <dgm:prSet phldrT="[文本]"/>
      <dgm:spPr/>
      <dgm:t>
        <a:bodyPr/>
        <a:lstStyle/>
        <a:p>
          <a:r>
            <a:rPr lang="en-US" altLang="zh-CN" dirty="0"/>
            <a:t>TCP</a:t>
          </a:r>
          <a:endParaRPr lang="zh-CN" altLang="en-US" dirty="0"/>
        </a:p>
      </dgm:t>
    </dgm:pt>
    <dgm:pt modelId="{839B6848-5CB4-A848-BFC3-CAF0C98199CA}" type="parTrans" cxnId="{09145454-8F81-9540-B346-3C048E47798C}">
      <dgm:prSet/>
      <dgm:spPr/>
      <dgm:t>
        <a:bodyPr/>
        <a:lstStyle/>
        <a:p>
          <a:endParaRPr lang="zh-CN" altLang="en-US"/>
        </a:p>
      </dgm:t>
    </dgm:pt>
    <dgm:pt modelId="{AA6108A6-2D02-374E-90E6-A8703795318A}" type="sibTrans" cxnId="{09145454-8F81-9540-B346-3C048E47798C}">
      <dgm:prSet/>
      <dgm:spPr/>
      <dgm:t>
        <a:bodyPr/>
        <a:lstStyle/>
        <a:p>
          <a:endParaRPr lang="zh-CN" altLang="en-US"/>
        </a:p>
      </dgm:t>
    </dgm:pt>
    <dgm:pt modelId="{4E2EC62B-9DCD-FD41-960F-2F7D941D9EFD}">
      <dgm:prSet phldrT="[文本]"/>
      <dgm:spPr/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8DAC285D-7516-D94A-911C-A7C0CD5AEF18}" type="parTrans" cxnId="{34A681B6-EA81-9B48-B848-5923322ED5E9}">
      <dgm:prSet/>
      <dgm:spPr/>
      <dgm:t>
        <a:bodyPr/>
        <a:lstStyle/>
        <a:p>
          <a:endParaRPr lang="zh-CN" altLang="en-US"/>
        </a:p>
      </dgm:t>
    </dgm:pt>
    <dgm:pt modelId="{3D5A2D62-99C8-A440-976C-DE33405EB8EF}" type="sibTrans" cxnId="{34A681B6-EA81-9B48-B848-5923322ED5E9}">
      <dgm:prSet/>
      <dgm:spPr/>
      <dgm:t>
        <a:bodyPr/>
        <a:lstStyle/>
        <a:p>
          <a:endParaRPr lang="zh-CN" altLang="en-US"/>
        </a:p>
      </dgm:t>
    </dgm:pt>
    <dgm:pt modelId="{4785D117-267A-774A-B9FC-FAC402787BAB}">
      <dgm:prSet phldrT="[文本]"/>
      <dgm:spPr/>
      <dgm:t>
        <a:bodyPr/>
        <a:lstStyle/>
        <a:p>
          <a:r>
            <a:rPr lang="en-US" altLang="zh-CN" dirty="0"/>
            <a:t>WebSocket</a:t>
          </a:r>
          <a:endParaRPr lang="zh-CN" altLang="en-US" dirty="0"/>
        </a:p>
      </dgm:t>
    </dgm:pt>
    <dgm:pt modelId="{AAE83A26-CF9E-2D47-B402-A9356439C401}" type="parTrans" cxnId="{D6288D22-E1FB-574D-9768-A919B95179C5}">
      <dgm:prSet/>
      <dgm:spPr/>
      <dgm:t>
        <a:bodyPr/>
        <a:lstStyle/>
        <a:p>
          <a:endParaRPr lang="zh-CN" altLang="en-US"/>
        </a:p>
      </dgm:t>
    </dgm:pt>
    <dgm:pt modelId="{DE416C6D-B30B-E24B-A2F7-4FD26947DBF0}" type="sibTrans" cxnId="{D6288D22-E1FB-574D-9768-A919B95179C5}">
      <dgm:prSet/>
      <dgm:spPr/>
      <dgm:t>
        <a:bodyPr/>
        <a:lstStyle/>
        <a:p>
          <a:endParaRPr lang="zh-CN" altLang="en-US"/>
        </a:p>
      </dgm:t>
    </dgm:pt>
    <dgm:pt modelId="{E5C86B8A-7499-324E-9457-F9574245352C}">
      <dgm:prSet phldrT="[文本]"/>
      <dgm:spPr/>
      <dgm:t>
        <a:bodyPr/>
        <a:lstStyle/>
        <a:p>
          <a:r>
            <a:rPr lang="en-US" altLang="zh-CN" dirty="0"/>
            <a:t>UDP</a:t>
          </a:r>
          <a:endParaRPr lang="zh-CN" altLang="en-US" dirty="0"/>
        </a:p>
      </dgm:t>
    </dgm:pt>
    <dgm:pt modelId="{759DB175-1F8C-C241-8F17-4E1EEEF360FA}" type="parTrans" cxnId="{505611C4-1E47-AB48-B39F-29356E992B00}">
      <dgm:prSet/>
      <dgm:spPr/>
      <dgm:t>
        <a:bodyPr/>
        <a:lstStyle/>
        <a:p>
          <a:endParaRPr lang="zh-CN" altLang="en-US"/>
        </a:p>
      </dgm:t>
    </dgm:pt>
    <dgm:pt modelId="{0316E44A-4A6A-F14A-858B-BD7AA5CA87DE}" type="sibTrans" cxnId="{505611C4-1E47-AB48-B39F-29356E992B00}">
      <dgm:prSet/>
      <dgm:spPr/>
      <dgm:t>
        <a:bodyPr/>
        <a:lstStyle/>
        <a:p>
          <a:endParaRPr lang="zh-CN" altLang="en-US"/>
        </a:p>
      </dgm:t>
    </dgm:pt>
    <dgm:pt modelId="{6325F24D-29A2-9848-A569-D0F2DBB9C7AE}" type="pres">
      <dgm:prSet presAssocID="{90FC5DA9-1231-9C4E-8CE8-D5697AFDB51A}" presName="diagram" presStyleCnt="0">
        <dgm:presLayoutVars>
          <dgm:dir/>
          <dgm:resizeHandles val="exact"/>
        </dgm:presLayoutVars>
      </dgm:prSet>
      <dgm:spPr/>
    </dgm:pt>
    <dgm:pt modelId="{F4D42DF6-55BB-4542-A1ED-020F0FF4DEF5}" type="pres">
      <dgm:prSet presAssocID="{50FC9DB6-C4CB-7A48-B2FE-BA66C7A29A18}" presName="node" presStyleLbl="node1" presStyleIdx="0" presStyleCnt="4">
        <dgm:presLayoutVars>
          <dgm:bulletEnabled val="1"/>
        </dgm:presLayoutVars>
      </dgm:prSet>
      <dgm:spPr/>
    </dgm:pt>
    <dgm:pt modelId="{27548741-8792-9B4D-B03F-B9D5873F911A}" type="pres">
      <dgm:prSet presAssocID="{AA6108A6-2D02-374E-90E6-A8703795318A}" presName="sibTrans" presStyleCnt="0"/>
      <dgm:spPr/>
    </dgm:pt>
    <dgm:pt modelId="{7192D31B-C708-8142-ADBD-D77D7F62464E}" type="pres">
      <dgm:prSet presAssocID="{E5C86B8A-7499-324E-9457-F9574245352C}" presName="node" presStyleLbl="node1" presStyleIdx="1" presStyleCnt="4">
        <dgm:presLayoutVars>
          <dgm:bulletEnabled val="1"/>
        </dgm:presLayoutVars>
      </dgm:prSet>
      <dgm:spPr/>
    </dgm:pt>
    <dgm:pt modelId="{350BF788-5F2A-9848-9DDF-5F976DE49222}" type="pres">
      <dgm:prSet presAssocID="{0316E44A-4A6A-F14A-858B-BD7AA5CA87DE}" presName="sibTrans" presStyleCnt="0"/>
      <dgm:spPr/>
    </dgm:pt>
    <dgm:pt modelId="{42B2010B-528C-E74F-B0B6-AFF181AF17D2}" type="pres">
      <dgm:prSet presAssocID="{4E2EC62B-9DCD-FD41-960F-2F7D941D9EFD}" presName="node" presStyleLbl="node1" presStyleIdx="2" presStyleCnt="4">
        <dgm:presLayoutVars>
          <dgm:bulletEnabled val="1"/>
        </dgm:presLayoutVars>
      </dgm:prSet>
      <dgm:spPr/>
    </dgm:pt>
    <dgm:pt modelId="{0722514F-F919-354E-B69F-6E421D1EDDBD}" type="pres">
      <dgm:prSet presAssocID="{3D5A2D62-99C8-A440-976C-DE33405EB8EF}" presName="sibTrans" presStyleCnt="0"/>
      <dgm:spPr/>
    </dgm:pt>
    <dgm:pt modelId="{A6FAE93D-856C-E64D-8D80-08703AA38C85}" type="pres">
      <dgm:prSet presAssocID="{4785D117-267A-774A-B9FC-FAC402787BAB}" presName="node" presStyleLbl="node1" presStyleIdx="3" presStyleCnt="4">
        <dgm:presLayoutVars>
          <dgm:bulletEnabled val="1"/>
        </dgm:presLayoutVars>
      </dgm:prSet>
      <dgm:spPr/>
    </dgm:pt>
  </dgm:ptLst>
  <dgm:cxnLst>
    <dgm:cxn modelId="{CEBAD10C-C280-7445-A6A8-270716B8BC8B}" type="presOf" srcId="{4785D117-267A-774A-B9FC-FAC402787BAB}" destId="{A6FAE93D-856C-E64D-8D80-08703AA38C85}" srcOrd="0" destOrd="0" presId="urn:microsoft.com/office/officeart/2005/8/layout/default"/>
    <dgm:cxn modelId="{E73C6C21-E4E2-E94C-889A-B0D84FAA2ACA}" type="presOf" srcId="{E5C86B8A-7499-324E-9457-F9574245352C}" destId="{7192D31B-C708-8142-ADBD-D77D7F62464E}" srcOrd="0" destOrd="0" presId="urn:microsoft.com/office/officeart/2005/8/layout/default"/>
    <dgm:cxn modelId="{D6288D22-E1FB-574D-9768-A919B95179C5}" srcId="{90FC5DA9-1231-9C4E-8CE8-D5697AFDB51A}" destId="{4785D117-267A-774A-B9FC-FAC402787BAB}" srcOrd="3" destOrd="0" parTransId="{AAE83A26-CF9E-2D47-B402-A9356439C401}" sibTransId="{DE416C6D-B30B-E24B-A2F7-4FD26947DBF0}"/>
    <dgm:cxn modelId="{F2373F39-F05B-3845-BE82-E3C82E845A2E}" type="presOf" srcId="{50FC9DB6-C4CB-7A48-B2FE-BA66C7A29A18}" destId="{F4D42DF6-55BB-4542-A1ED-020F0FF4DEF5}" srcOrd="0" destOrd="0" presId="urn:microsoft.com/office/officeart/2005/8/layout/default"/>
    <dgm:cxn modelId="{09145454-8F81-9540-B346-3C048E47798C}" srcId="{90FC5DA9-1231-9C4E-8CE8-D5697AFDB51A}" destId="{50FC9DB6-C4CB-7A48-B2FE-BA66C7A29A18}" srcOrd="0" destOrd="0" parTransId="{839B6848-5CB4-A848-BFC3-CAF0C98199CA}" sibTransId="{AA6108A6-2D02-374E-90E6-A8703795318A}"/>
    <dgm:cxn modelId="{3DA1CC87-60AB-854F-98CC-F827F01D6E20}" type="presOf" srcId="{4E2EC62B-9DCD-FD41-960F-2F7D941D9EFD}" destId="{42B2010B-528C-E74F-B0B6-AFF181AF17D2}" srcOrd="0" destOrd="0" presId="urn:microsoft.com/office/officeart/2005/8/layout/default"/>
    <dgm:cxn modelId="{E13BC2B2-8826-F742-ACD5-AE06539D0849}" type="presOf" srcId="{90FC5DA9-1231-9C4E-8CE8-D5697AFDB51A}" destId="{6325F24D-29A2-9848-A569-D0F2DBB9C7AE}" srcOrd="0" destOrd="0" presId="urn:microsoft.com/office/officeart/2005/8/layout/default"/>
    <dgm:cxn modelId="{34A681B6-EA81-9B48-B848-5923322ED5E9}" srcId="{90FC5DA9-1231-9C4E-8CE8-D5697AFDB51A}" destId="{4E2EC62B-9DCD-FD41-960F-2F7D941D9EFD}" srcOrd="2" destOrd="0" parTransId="{8DAC285D-7516-D94A-911C-A7C0CD5AEF18}" sibTransId="{3D5A2D62-99C8-A440-976C-DE33405EB8EF}"/>
    <dgm:cxn modelId="{505611C4-1E47-AB48-B39F-29356E992B00}" srcId="{90FC5DA9-1231-9C4E-8CE8-D5697AFDB51A}" destId="{E5C86B8A-7499-324E-9457-F9574245352C}" srcOrd="1" destOrd="0" parTransId="{759DB175-1F8C-C241-8F17-4E1EEEF360FA}" sibTransId="{0316E44A-4A6A-F14A-858B-BD7AA5CA87DE}"/>
    <dgm:cxn modelId="{DCBD6F98-8C61-7549-8480-153C990AF2DF}" type="presParOf" srcId="{6325F24D-29A2-9848-A569-D0F2DBB9C7AE}" destId="{F4D42DF6-55BB-4542-A1ED-020F0FF4DEF5}" srcOrd="0" destOrd="0" presId="urn:microsoft.com/office/officeart/2005/8/layout/default"/>
    <dgm:cxn modelId="{F53338AD-C90C-C842-BAD9-BE76601F7096}" type="presParOf" srcId="{6325F24D-29A2-9848-A569-D0F2DBB9C7AE}" destId="{27548741-8792-9B4D-B03F-B9D5873F911A}" srcOrd="1" destOrd="0" presId="urn:microsoft.com/office/officeart/2005/8/layout/default"/>
    <dgm:cxn modelId="{2916F6B6-0551-B345-A093-53572D16A855}" type="presParOf" srcId="{6325F24D-29A2-9848-A569-D0F2DBB9C7AE}" destId="{7192D31B-C708-8142-ADBD-D77D7F62464E}" srcOrd="2" destOrd="0" presId="urn:microsoft.com/office/officeart/2005/8/layout/default"/>
    <dgm:cxn modelId="{E3151F96-A11A-CA4D-921C-9AA602C025D7}" type="presParOf" srcId="{6325F24D-29A2-9848-A569-D0F2DBB9C7AE}" destId="{350BF788-5F2A-9848-9DDF-5F976DE49222}" srcOrd="3" destOrd="0" presId="urn:microsoft.com/office/officeart/2005/8/layout/default"/>
    <dgm:cxn modelId="{8413D0B3-9E5C-AD40-B10D-C9EF051A2EAF}" type="presParOf" srcId="{6325F24D-29A2-9848-A569-D0F2DBB9C7AE}" destId="{42B2010B-528C-E74F-B0B6-AFF181AF17D2}" srcOrd="4" destOrd="0" presId="urn:microsoft.com/office/officeart/2005/8/layout/default"/>
    <dgm:cxn modelId="{244A3181-0C67-D24F-9054-97A9485D6898}" type="presParOf" srcId="{6325F24D-29A2-9848-A569-D0F2DBB9C7AE}" destId="{0722514F-F919-354E-B69F-6E421D1EDDBD}" srcOrd="5" destOrd="0" presId="urn:microsoft.com/office/officeart/2005/8/layout/default"/>
    <dgm:cxn modelId="{2CCAAF41-9867-A24F-89C2-40A624E9AA53}" type="presParOf" srcId="{6325F24D-29A2-9848-A569-D0F2DBB9C7AE}" destId="{A6FAE93D-856C-E64D-8D80-08703AA38C8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CC32-ABA3-114D-B492-51F86903FDC6}">
      <dsp:nvSpPr>
        <dsp:cNvPr id="0" name=""/>
        <dsp:cNvSpPr/>
      </dsp:nvSpPr>
      <dsp:spPr>
        <a:xfrm>
          <a:off x="992" y="1301881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foo()</a:t>
          </a:r>
          <a:endParaRPr lang="zh-CN" altLang="en-US" sz="1400" kern="1200" dirty="0"/>
        </a:p>
      </dsp:txBody>
      <dsp:txXfrm>
        <a:off x="992" y="1301881"/>
        <a:ext cx="1462683" cy="650081"/>
      </dsp:txXfrm>
    </dsp:sp>
    <dsp:sp modelId="{C85A02E2-CF40-464D-B1FD-0E8B70C36C9F}">
      <dsp:nvSpPr>
        <dsp:cNvPr id="0" name=""/>
        <dsp:cNvSpPr/>
      </dsp:nvSpPr>
      <dsp:spPr>
        <a:xfrm>
          <a:off x="130115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创建作用域</a:t>
          </a:r>
        </a:p>
      </dsp:txBody>
      <dsp:txXfrm>
        <a:off x="1626195" y="1301881"/>
        <a:ext cx="975122" cy="650081"/>
      </dsp:txXfrm>
    </dsp:sp>
    <dsp:sp modelId="{5F004896-5725-5D40-B556-2C4176B4C6B0}">
      <dsp:nvSpPr>
        <dsp:cNvPr id="0" name=""/>
        <dsp:cNvSpPr/>
      </dsp:nvSpPr>
      <dsp:spPr>
        <a:xfrm>
          <a:off x="2601317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执行</a:t>
          </a:r>
        </a:p>
      </dsp:txBody>
      <dsp:txXfrm>
        <a:off x="2926358" y="1301881"/>
        <a:ext cx="975122" cy="650081"/>
      </dsp:txXfrm>
    </dsp:sp>
    <dsp:sp modelId="{213DD583-E65F-CF4C-B372-C85626055620}">
      <dsp:nvSpPr>
        <dsp:cNvPr id="0" name=""/>
        <dsp:cNvSpPr/>
      </dsp:nvSpPr>
      <dsp:spPr>
        <a:xfrm>
          <a:off x="3901479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销毁作用域</a:t>
          </a:r>
        </a:p>
      </dsp:txBody>
      <dsp:txXfrm>
        <a:off x="4226520" y="1301881"/>
        <a:ext cx="975122" cy="650081"/>
      </dsp:txXfrm>
    </dsp:sp>
    <dsp:sp modelId="{A90115E8-F878-F24A-BFC7-34B36DC1A008}">
      <dsp:nvSpPr>
        <dsp:cNvPr id="0" name=""/>
        <dsp:cNvSpPr/>
      </dsp:nvSpPr>
      <dsp:spPr>
        <a:xfrm>
          <a:off x="5201642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local</a:t>
          </a:r>
          <a:r>
            <a:rPr lang="zh-CN" altLang="en-US" sz="1400" kern="1200" dirty="0"/>
            <a:t>失效</a:t>
          </a:r>
        </a:p>
      </dsp:txBody>
      <dsp:txXfrm>
        <a:off x="5526683" y="1301881"/>
        <a:ext cx="975122" cy="650081"/>
      </dsp:txXfrm>
    </dsp:sp>
    <dsp:sp modelId="{6F5FBA79-B5F3-634E-AE58-B9754E4FEA61}">
      <dsp:nvSpPr>
        <dsp:cNvPr id="0" name=""/>
        <dsp:cNvSpPr/>
      </dsp:nvSpPr>
      <dsp:spPr>
        <a:xfrm>
          <a:off x="650180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下次垃圾回收释放</a:t>
          </a:r>
          <a:r>
            <a:rPr lang="en-US" altLang="zh-CN" sz="1400" kern="1200" dirty="0"/>
            <a:t>local</a:t>
          </a:r>
          <a:endParaRPr lang="zh-CN" altLang="en-US" sz="1400" kern="1200" dirty="0"/>
        </a:p>
      </dsp:txBody>
      <dsp:txXfrm>
        <a:off x="6826845" y="1301881"/>
        <a:ext cx="975122" cy="6500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63CF-D2AC-1A43-94AA-3CBA78D7335E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闭包</a:t>
          </a:r>
        </a:p>
      </dsp:txBody>
      <dsp:txXfrm>
        <a:off x="1283" y="673807"/>
        <a:ext cx="5006206" cy="3003723"/>
      </dsp:txXfrm>
    </dsp:sp>
    <dsp:sp modelId="{1496DF64-928A-B944-8A33-40479E466B3C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全局变量</a:t>
          </a:r>
        </a:p>
      </dsp:txBody>
      <dsp:txXfrm>
        <a:off x="5508110" y="673807"/>
        <a:ext cx="5006206" cy="3003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9C71-204A-1E44-86FB-ACCE0B90DC9A}">
      <dsp:nvSpPr>
        <dsp:cNvPr id="0" name=""/>
        <dsp:cNvSpPr/>
      </dsp:nvSpPr>
      <dsp:spPr>
        <a:xfrm>
          <a:off x="3473751" y="348107"/>
          <a:ext cx="3655123" cy="3655123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堆内存</a:t>
          </a:r>
        </a:p>
      </dsp:txBody>
      <dsp:txXfrm>
        <a:off x="5301313" y="892024"/>
        <a:ext cx="1283644" cy="2567289"/>
      </dsp:txXfrm>
    </dsp:sp>
    <dsp:sp modelId="{7E503514-1CB8-1A4A-B2F3-F757A6D67B7E}">
      <dsp:nvSpPr>
        <dsp:cNvPr id="0" name=""/>
        <dsp:cNvSpPr/>
      </dsp:nvSpPr>
      <dsp:spPr>
        <a:xfrm>
          <a:off x="3386724" y="348107"/>
          <a:ext cx="3655123" cy="36551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/>
            <a:t>堆外</a:t>
          </a:r>
          <a:r>
            <a:rPr lang="zh-CN" altLang="en-US" sz="4500" kern="1200" dirty="0"/>
            <a:t>内存</a:t>
          </a:r>
        </a:p>
      </dsp:txBody>
      <dsp:txXfrm>
        <a:off x="3908885" y="892024"/>
        <a:ext cx="1283644" cy="256728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33B4E-26FE-D440-A886-B3F41ECD8A6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缓存</a:t>
          </a:r>
        </a:p>
      </dsp:txBody>
      <dsp:txXfrm>
        <a:off x="1748064" y="2975"/>
        <a:ext cx="3342605" cy="2005563"/>
      </dsp:txXfrm>
    </dsp:sp>
    <dsp:sp modelId="{7C53A5FE-5BD9-AD45-8050-B15F8214E25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队列消费不及时</a:t>
          </a:r>
        </a:p>
      </dsp:txBody>
      <dsp:txXfrm>
        <a:off x="5424930" y="2975"/>
        <a:ext cx="3342605" cy="2005563"/>
      </dsp:txXfrm>
    </dsp:sp>
    <dsp:sp modelId="{13AD9653-BA96-C842-B903-04D80CDA3B5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作用域未释放</a:t>
          </a:r>
        </a:p>
      </dsp:txBody>
      <dsp:txXfrm>
        <a:off x="3586497" y="2342799"/>
        <a:ext cx="3342605" cy="200556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055C0-0723-2849-9A32-04351DDD1A8C}">
      <dsp:nvSpPr>
        <dsp:cNvPr id="0" name=""/>
        <dsp:cNvSpPr/>
      </dsp:nvSpPr>
      <dsp:spPr>
        <a:xfrm>
          <a:off x="0" y="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839F4-1599-1940-BE13-AE446D380895}">
      <dsp:nvSpPr>
        <dsp:cNvPr id="0" name=""/>
        <dsp:cNvSpPr/>
      </dsp:nvSpPr>
      <dsp:spPr>
        <a:xfrm>
          <a:off x="0" y="17577"/>
          <a:ext cx="3361075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构造函数</a:t>
          </a:r>
        </a:p>
      </dsp:txBody>
      <dsp:txXfrm>
        <a:off x="0" y="17577"/>
        <a:ext cx="3361075" cy="1793630"/>
      </dsp:txXfrm>
    </dsp:sp>
    <dsp:sp modelId="{F01C0375-FB4B-1C40-8D68-5F5CEC4B4E97}">
      <dsp:nvSpPr>
        <dsp:cNvPr id="0" name=""/>
        <dsp:cNvSpPr/>
      </dsp:nvSpPr>
      <dsp:spPr>
        <a:xfrm>
          <a:off x="3491935" y="41687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new Buffer(</a:t>
          </a:r>
          <a:r>
            <a:rPr lang="en-US" altLang="zh-CN" sz="2700" kern="1200" dirty="0" err="1"/>
            <a:t>str</a:t>
          </a:r>
          <a:r>
            <a:rPr lang="en-US" altLang="zh-CN" sz="2700" kern="1200" dirty="0"/>
            <a:t>, [encoding]);</a:t>
          </a:r>
          <a:endParaRPr lang="zh-CN" altLang="en-US" sz="2700" kern="1200" dirty="0"/>
        </a:p>
      </dsp:txBody>
      <dsp:txXfrm>
        <a:off x="3491935" y="41687"/>
        <a:ext cx="6848299" cy="833758"/>
      </dsp:txXfrm>
    </dsp:sp>
    <dsp:sp modelId="{8B64685E-EE54-BA45-9AF0-47F37C406EFB}">
      <dsp:nvSpPr>
        <dsp:cNvPr id="0" name=""/>
        <dsp:cNvSpPr/>
      </dsp:nvSpPr>
      <dsp:spPr>
        <a:xfrm>
          <a:off x="3361075" y="875446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D1A4D-D416-154B-B74A-5A0DF1D32027}">
      <dsp:nvSpPr>
        <dsp:cNvPr id="0" name=""/>
        <dsp:cNvSpPr/>
      </dsp:nvSpPr>
      <dsp:spPr>
        <a:xfrm>
          <a:off x="3491935" y="917133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只能是一种编码类型</a:t>
          </a:r>
        </a:p>
      </dsp:txBody>
      <dsp:txXfrm>
        <a:off x="3491935" y="917133"/>
        <a:ext cx="6848299" cy="833758"/>
      </dsp:txXfrm>
    </dsp:sp>
    <dsp:sp modelId="{B7CA84EA-33FA-684C-B5DD-B5D7E50506F5}">
      <dsp:nvSpPr>
        <dsp:cNvPr id="0" name=""/>
        <dsp:cNvSpPr/>
      </dsp:nvSpPr>
      <dsp:spPr>
        <a:xfrm>
          <a:off x="3361075" y="1750892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6F52F-2327-C349-AADC-A5D1C4285AEF}">
      <dsp:nvSpPr>
        <dsp:cNvPr id="0" name=""/>
        <dsp:cNvSpPr/>
      </dsp:nvSpPr>
      <dsp:spPr>
        <a:xfrm>
          <a:off x="0" y="179363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6ADD1-21B5-8949-B8E7-B815D2E2CAB7}">
      <dsp:nvSpPr>
        <dsp:cNvPr id="0" name=""/>
        <dsp:cNvSpPr/>
      </dsp:nvSpPr>
      <dsp:spPr>
        <a:xfrm>
          <a:off x="0" y="1793630"/>
          <a:ext cx="3350082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write()</a:t>
          </a:r>
          <a:r>
            <a:rPr lang="zh-CN" altLang="en-US" sz="4900" kern="1200" dirty="0"/>
            <a:t>方法</a:t>
          </a:r>
        </a:p>
      </dsp:txBody>
      <dsp:txXfrm>
        <a:off x="0" y="1793630"/>
        <a:ext cx="3350082" cy="1793630"/>
      </dsp:txXfrm>
    </dsp:sp>
    <dsp:sp modelId="{3359678E-6ACE-EE4C-8571-A4C05AE6E30C}">
      <dsp:nvSpPr>
        <dsp:cNvPr id="0" name=""/>
        <dsp:cNvSpPr/>
      </dsp:nvSpPr>
      <dsp:spPr>
        <a:xfrm>
          <a:off x="3481245" y="1835318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/>
            <a:t>buf.write</a:t>
          </a:r>
          <a:r>
            <a:rPr lang="en-US" altLang="zh-CN" sz="2700" kern="1200" dirty="0"/>
            <a:t>(string, [offset], [length], [encoding])</a:t>
          </a:r>
          <a:endParaRPr lang="zh-CN" altLang="en-US" sz="2700" kern="1200" dirty="0"/>
        </a:p>
      </dsp:txBody>
      <dsp:txXfrm>
        <a:off x="3481245" y="1835318"/>
        <a:ext cx="6864170" cy="833758"/>
      </dsp:txXfrm>
    </dsp:sp>
    <dsp:sp modelId="{162008A8-5011-FB49-8159-EA2EE2DE1340}">
      <dsp:nvSpPr>
        <dsp:cNvPr id="0" name=""/>
        <dsp:cNvSpPr/>
      </dsp:nvSpPr>
      <dsp:spPr>
        <a:xfrm>
          <a:off x="3350082" y="2669077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9CB8C-B8AD-C14E-A382-DD6564E1395A}">
      <dsp:nvSpPr>
        <dsp:cNvPr id="0" name=""/>
        <dsp:cNvSpPr/>
      </dsp:nvSpPr>
      <dsp:spPr>
        <a:xfrm>
          <a:off x="3481245" y="2710764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可以是多种编码类型的混合</a:t>
          </a:r>
        </a:p>
      </dsp:txBody>
      <dsp:txXfrm>
        <a:off x="3481245" y="2710764"/>
        <a:ext cx="6864170" cy="833758"/>
      </dsp:txXfrm>
    </dsp:sp>
    <dsp:sp modelId="{BFE56CC5-92D0-A144-9237-2732C54CE83C}">
      <dsp:nvSpPr>
        <dsp:cNvPr id="0" name=""/>
        <dsp:cNvSpPr/>
      </dsp:nvSpPr>
      <dsp:spPr>
        <a:xfrm>
          <a:off x="3350082" y="3544523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F43BD-C467-744E-A1FE-1D32B3424294}">
      <dsp:nvSpPr>
        <dsp:cNvPr id="0" name=""/>
        <dsp:cNvSpPr/>
      </dsp:nvSpPr>
      <dsp:spPr>
        <a:xfrm>
          <a:off x="1409952" y="2919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endParaRPr lang="zh-CN" altLang="en-US" sz="5700" kern="1200" dirty="0"/>
        </a:p>
      </dsp:txBody>
      <dsp:txXfrm>
        <a:off x="1409952" y="2919"/>
        <a:ext cx="3416773" cy="2050064"/>
      </dsp:txXfrm>
    </dsp:sp>
    <dsp:sp modelId="{3AF63306-C7D3-934C-BFCF-7756DDDFC0C5}">
      <dsp:nvSpPr>
        <dsp:cNvPr id="0" name=""/>
        <dsp:cNvSpPr/>
      </dsp:nvSpPr>
      <dsp:spPr>
        <a:xfrm>
          <a:off x="1409952" y="2394661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r>
            <a:rPr lang="en-US" altLang="zh-CN" sz="5700" kern="1200" dirty="0"/>
            <a:t>-lite</a:t>
          </a:r>
          <a:endParaRPr lang="zh-CN" altLang="en-US" sz="5700" kern="1200" dirty="0"/>
        </a:p>
      </dsp:txBody>
      <dsp:txXfrm>
        <a:off x="1409952" y="2394661"/>
        <a:ext cx="3416773" cy="2050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42DF6-55BB-4542-A1ED-020F0FF4DEF5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TCP</a:t>
          </a:r>
          <a:endParaRPr lang="zh-CN" altLang="en-US" sz="4800" kern="1200" dirty="0"/>
        </a:p>
      </dsp:txBody>
      <dsp:txXfrm>
        <a:off x="1748064" y="2975"/>
        <a:ext cx="3342605" cy="2005563"/>
      </dsp:txXfrm>
    </dsp:sp>
    <dsp:sp modelId="{7192D31B-C708-8142-ADBD-D77D7F62464E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UDP</a:t>
          </a:r>
          <a:endParaRPr lang="zh-CN" altLang="en-US" sz="4800" kern="1200" dirty="0"/>
        </a:p>
      </dsp:txBody>
      <dsp:txXfrm>
        <a:off x="5424930" y="2975"/>
        <a:ext cx="3342605" cy="2005563"/>
      </dsp:txXfrm>
    </dsp:sp>
    <dsp:sp modelId="{42B2010B-528C-E74F-B0B6-AFF181AF17D2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HTTP</a:t>
          </a:r>
          <a:endParaRPr lang="zh-CN" altLang="en-US" sz="4800" kern="1200" dirty="0"/>
        </a:p>
      </dsp:txBody>
      <dsp:txXfrm>
        <a:off x="1748064" y="2342799"/>
        <a:ext cx="3342605" cy="2005563"/>
      </dsp:txXfrm>
    </dsp:sp>
    <dsp:sp modelId="{A6FAE93D-856C-E64D-8D80-08703AA38C85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WebSocket</a:t>
          </a:r>
          <a:endParaRPr lang="zh-CN" altLang="en-US" sz="4800" kern="1200" dirty="0"/>
        </a:p>
      </dsp:txBody>
      <dsp:txXfrm>
        <a:off x="5424930" y="2342799"/>
        <a:ext cx="3342605" cy="20055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 dirty="0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262E9-82AE-3B4B-B7C5-25ACA403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内存回收过程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D92E1-548B-7143-AA21-CDA63A0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287588"/>
            <a:ext cx="3238500" cy="1193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6F462E5-074B-1A4A-A6E4-C7B0761E0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15707"/>
              </p:ext>
            </p:extLst>
          </p:nvPr>
        </p:nvGraphicFramePr>
        <p:xfrm>
          <a:off x="2032000" y="2884488"/>
          <a:ext cx="8128000" cy="32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547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8E4B-636E-4348-BCF0-329D965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7ADE-D134-CC41-9699-AC106FA5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标识符查找</a:t>
            </a:r>
            <a:endParaRPr kumimoji="1" lang="en-US" altLang="zh-CN" dirty="0"/>
          </a:p>
          <a:p>
            <a:r>
              <a:rPr kumimoji="1" lang="zh-CN" altLang="en-US" dirty="0"/>
              <a:t>作用域链</a:t>
            </a:r>
            <a:endParaRPr kumimoji="1" lang="en-US" altLang="zh-CN" dirty="0"/>
          </a:p>
          <a:p>
            <a:r>
              <a:rPr kumimoji="1" lang="zh-CN" altLang="en-US" dirty="0"/>
              <a:t>变量的主动释放</a:t>
            </a:r>
          </a:p>
        </p:txBody>
      </p:sp>
    </p:spTree>
    <p:extLst>
      <p:ext uri="{BB962C8B-B14F-4D97-AF65-F5344CB8AC3E}">
        <p14:creationId xmlns:p14="http://schemas.microsoft.com/office/powerpoint/2010/main" val="289936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4560-07A8-A349-BDA3-D803E0F0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9D1D0-DDCB-CF43-8532-17264B9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2277188"/>
            <a:ext cx="3200400" cy="19304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形 5" descr="选中标记">
            <a:extLst>
              <a:ext uri="{FF2B5EF4-FFF2-40B4-BE49-F238E27FC236}">
                <a16:creationId xmlns:a16="http://schemas.microsoft.com/office/drawing/2014/main" id="{099DCDFC-13A4-3C41-AE5D-615C53B3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11" y="4525088"/>
            <a:ext cx="914400" cy="914400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6FE80C9-088F-8841-ACE7-CEB2919B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1105" y="4653870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D07FEF-656A-9242-A448-9A02185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405" y="2277188"/>
            <a:ext cx="3479800" cy="2247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07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2868-A8EA-C646-B6E9-CB7DE3C9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闭包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5E3D0-BE90-474A-A9E2-FADE896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1690688"/>
            <a:ext cx="3644900" cy="3797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5020E8-DEE4-2744-A784-49B752CE238F}"/>
              </a:ext>
            </a:extLst>
          </p:cNvPr>
          <p:cNvSpPr txBox="1"/>
          <p:nvPr/>
        </p:nvSpPr>
        <p:spPr>
          <a:xfrm>
            <a:off x="2925900" y="584203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实现外部作用域访问内部作用域中变量的方法</a:t>
            </a:r>
          </a:p>
        </p:txBody>
      </p:sp>
    </p:spTree>
    <p:extLst>
      <p:ext uri="{BB962C8B-B14F-4D97-AF65-F5344CB8AC3E}">
        <p14:creationId xmlns:p14="http://schemas.microsoft.com/office/powerpoint/2010/main" val="3546100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E08F-875B-944D-8961-1CBEA14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时刻注意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3E89BF8-043F-D047-991F-5A944302B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674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522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9408A-56DA-0B43-897D-2B68C26E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内存分配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3429AAF-D516-9D4D-8A56-37EF77BF2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954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169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A4448-912D-4F4B-9EC4-E3E913F6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内存泄漏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3B92CF-9973-004C-A5C9-18A2B84D3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48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34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27AE-6551-8343-8A04-30A8B5D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大内存应用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EBB1A-E10B-F543-B9FD-DA8233FF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模块处理大文件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9244-5D73-C247-AC4F-5D4FC0D6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496344"/>
            <a:ext cx="5981700" cy="3009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596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06C98-FEC5-0E46-AC9D-B1DA23F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7F4DF-A5BB-2649-8F6D-711B5DCB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类似于数组，元素为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进制的两位数，即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255</a:t>
            </a:r>
            <a:r>
              <a:rPr kumimoji="1" lang="zh-CN" altLang="en-US" dirty="0"/>
              <a:t>的数值。</a:t>
            </a:r>
          </a:p>
        </p:txBody>
      </p:sp>
    </p:spTree>
    <p:extLst>
      <p:ext uri="{BB962C8B-B14F-4D97-AF65-F5344CB8AC3E}">
        <p14:creationId xmlns:p14="http://schemas.microsoft.com/office/powerpoint/2010/main" val="2242509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701C4-DBD3-7740-AE70-97985C86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的内存分配策略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6A9E4-3F8C-0249-AF7C-C73DA8CCA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层面申请内存、在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中分配内存。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54C01-7285-E54B-A0BF-AD9877B5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3182144"/>
            <a:ext cx="4635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7CE49-6B31-2D4F-9353-A75CA824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slab</a:t>
            </a:r>
            <a:r>
              <a:rPr kumimoji="1" lang="zh-CN" altLang="en-US" dirty="0"/>
              <a:t>分配机制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D0CFB-2EAE-2346-AA37-08B654FA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690688"/>
            <a:ext cx="6883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2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4B3A-DC9F-5549-B96C-287A4D82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分配策略</a:t>
            </a:r>
          </a:p>
        </p:txBody>
      </p:sp>
      <p:sp>
        <p:nvSpPr>
          <p:cNvPr id="4" name="决策 3">
            <a:extLst>
              <a:ext uri="{FF2B5EF4-FFF2-40B4-BE49-F238E27FC236}">
                <a16:creationId xmlns:a16="http://schemas.microsoft.com/office/drawing/2014/main" id="{1037D6BA-A47F-EC4A-9834-6BF779EDC668}"/>
              </a:ext>
            </a:extLst>
          </p:cNvPr>
          <p:cNvSpPr/>
          <p:nvPr/>
        </p:nvSpPr>
        <p:spPr>
          <a:xfrm>
            <a:off x="4416669" y="1690688"/>
            <a:ext cx="3358662" cy="1828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小于</a:t>
            </a:r>
            <a:r>
              <a:rPr kumimoji="1" lang="en-US" altLang="zh-CN" dirty="0"/>
              <a:t>8K</a:t>
            </a:r>
            <a:r>
              <a:rPr kumimoji="1" lang="zh-CN" altLang="en-US" dirty="0"/>
              <a:t>？</a:t>
            </a:r>
          </a:p>
        </p:txBody>
      </p:sp>
      <p:sp>
        <p:nvSpPr>
          <p:cNvPr id="5" name="流程 4">
            <a:extLst>
              <a:ext uri="{FF2B5EF4-FFF2-40B4-BE49-F238E27FC236}">
                <a16:creationId xmlns:a16="http://schemas.microsoft.com/office/drawing/2014/main" id="{7407D81A-561A-B94A-8065-5568FC1CFE6A}"/>
              </a:ext>
            </a:extLst>
          </p:cNvPr>
          <p:cNvSpPr/>
          <p:nvPr/>
        </p:nvSpPr>
        <p:spPr>
          <a:xfrm>
            <a:off x="1512277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共用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的空间</a:t>
            </a:r>
          </a:p>
        </p:txBody>
      </p:sp>
      <p:sp>
        <p:nvSpPr>
          <p:cNvPr id="7" name="流程 6">
            <a:extLst>
              <a:ext uri="{FF2B5EF4-FFF2-40B4-BE49-F238E27FC236}">
                <a16:creationId xmlns:a16="http://schemas.microsoft.com/office/drawing/2014/main" id="{76403159-55FD-C24B-A00D-B1D2E47B8425}"/>
              </a:ext>
            </a:extLst>
          </p:cNvPr>
          <p:cNvSpPr/>
          <p:nvPr/>
        </p:nvSpPr>
        <p:spPr>
          <a:xfrm>
            <a:off x="7775331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独占一个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D3BA2336-753B-8949-AE61-3DD8EBA00B70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64473" y="2605087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B4A3992E-619B-3741-A43F-B9ED481291B3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775331" y="2605088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04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28B0E-5384-0B44-8935-4CDD8E1F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字符串转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475C8B8-EC61-014F-9CBD-EB9BE4E0D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086984"/>
              </p:ext>
            </p:extLst>
          </p:nvPr>
        </p:nvGraphicFramePr>
        <p:xfrm>
          <a:off x="1002324" y="2039815"/>
          <a:ext cx="10351476" cy="358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272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76984-1B7B-D049-BDBD-3D599659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转字符串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49034-57D3-5A48-A07F-EC36FFA0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buf.toString</a:t>
            </a:r>
            <a:r>
              <a:rPr kumimoji="1" lang="en-US" altLang="zh-CN" dirty="0"/>
              <a:t>([encoding], [start], [end])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629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0D8D7-DE4E-0542-8907-34AA7F8C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支持的编码类型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27D934-F14E-AA4E-A600-42E17DDD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UTF-8</a:t>
            </a:r>
          </a:p>
          <a:p>
            <a:r>
              <a:rPr kumimoji="1" lang="en-US" altLang="zh-CN" dirty="0"/>
              <a:t>UTF-16LE/UCS-2</a:t>
            </a:r>
          </a:p>
          <a:p>
            <a:r>
              <a:rPr kumimoji="1" lang="en-US" altLang="zh-CN" dirty="0"/>
              <a:t>Base64</a:t>
            </a:r>
          </a:p>
          <a:p>
            <a:r>
              <a:rPr kumimoji="1" lang="en-US" altLang="zh-CN" dirty="0"/>
              <a:t>Binary</a:t>
            </a:r>
          </a:p>
          <a:p>
            <a:r>
              <a:rPr kumimoji="1" lang="en-US" altLang="zh-CN" dirty="0"/>
              <a:t>Hex</a:t>
            </a:r>
            <a:endParaRPr kumimoji="1" lang="zh-CN" altLang="en-US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6B8E927-9844-4448-864A-A6715B16B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50159"/>
              </p:ext>
            </p:extLst>
          </p:nvPr>
        </p:nvGraphicFramePr>
        <p:xfrm>
          <a:off x="5117122" y="1690688"/>
          <a:ext cx="623667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059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F199-937A-E34A-B1BD-BE258A2C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与性能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0FC6C-CD5E-6A46-988A-72E0419D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通过预先转换静态内容为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对象，可以有效地减少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的重复使用，节省服务器资源。</a:t>
            </a:r>
          </a:p>
        </p:txBody>
      </p:sp>
    </p:spTree>
    <p:extLst>
      <p:ext uri="{BB962C8B-B14F-4D97-AF65-F5344CB8AC3E}">
        <p14:creationId xmlns:p14="http://schemas.microsoft.com/office/powerpoint/2010/main" val="3257388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DB89-F320-5C4D-A844-9F791656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网络编程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46C8DEC-0B80-B846-AE03-FFB4A7101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174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66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A09BF-A9C1-2646-9E93-6B714FD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A6932-E922-AB4B-BE24-C4258479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8" y="2042746"/>
            <a:ext cx="3721100" cy="3124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D21F02-298F-1A4C-A106-5F036865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0646"/>
            <a:ext cx="4051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07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1538</Words>
  <Application>Microsoft Macintosh PowerPoint</Application>
  <PresentationFormat>宽屏</PresentationFormat>
  <Paragraphs>333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6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内存回收过程</vt:lpstr>
      <vt:lpstr>细节</vt:lpstr>
      <vt:lpstr>作用域链</vt:lpstr>
      <vt:lpstr>闭包</vt:lpstr>
      <vt:lpstr>时刻注意</vt:lpstr>
      <vt:lpstr>Node内存分配</vt:lpstr>
      <vt:lpstr>内存泄漏</vt:lpstr>
      <vt:lpstr>大内存应用</vt:lpstr>
      <vt:lpstr>Buffer</vt:lpstr>
      <vt:lpstr>Node的内存分配策略</vt:lpstr>
      <vt:lpstr>slab分配机制</vt:lpstr>
      <vt:lpstr>分配策略</vt:lpstr>
      <vt:lpstr>字符串转Buffer</vt:lpstr>
      <vt:lpstr>Buffer转字符串</vt:lpstr>
      <vt:lpstr>支持的编码类型</vt:lpstr>
      <vt:lpstr>Buffer与性能</vt:lpstr>
      <vt:lpstr>网络编程</vt:lpstr>
      <vt:lpstr>TCP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179</cp:revision>
  <dcterms:created xsi:type="dcterms:W3CDTF">2018-09-13T11:58:51Z</dcterms:created>
  <dcterms:modified xsi:type="dcterms:W3CDTF">2018-09-25T08:54:53Z</dcterms:modified>
</cp:coreProperties>
</file>